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Default Extension="jpg" ContentType="image/jpg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13179" y="519475"/>
            <a:ext cx="16861640" cy="2399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rgbClr val="ECECF7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rgbClr val="ECECF7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rgbClr val="ECECF7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23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12819" y="4008197"/>
            <a:ext cx="15862360" cy="1854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rgbClr val="ECECF7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496219" y="2658613"/>
            <a:ext cx="13295561" cy="4959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21.png"/><Relationship Id="rId4" Type="http://schemas.openxmlformats.org/officeDocument/2006/relationships/image" Target="../media/image4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image" Target="../media/image23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3" Type="http://schemas.openxmlformats.org/officeDocument/2006/relationships/image" Target="../media/image24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Relationship Id="rId3" Type="http://schemas.openxmlformats.org/officeDocument/2006/relationships/image" Target="../media/image36.jpg"/><Relationship Id="rId4" Type="http://schemas.openxmlformats.org/officeDocument/2006/relationships/image" Target="../media/image37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Relationship Id="rId3" Type="http://schemas.openxmlformats.org/officeDocument/2006/relationships/image" Target="../media/image38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jpg"/><Relationship Id="rId3" Type="http://schemas.openxmlformats.org/officeDocument/2006/relationships/image" Target="../media/image11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jp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jpg"/><Relationship Id="rId4" Type="http://schemas.openxmlformats.org/officeDocument/2006/relationships/image" Target="../media/image46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jpg"/><Relationship Id="rId4" Type="http://schemas.openxmlformats.org/officeDocument/2006/relationships/image" Target="../media/image49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png"/><Relationship Id="rId3" Type="http://schemas.openxmlformats.org/officeDocument/2006/relationships/image" Target="../media/image34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2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Relationship Id="rId3" Type="http://schemas.openxmlformats.org/officeDocument/2006/relationships/image" Target="../media/image52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jpg"/><Relationship Id="rId3" Type="http://schemas.openxmlformats.org/officeDocument/2006/relationships/image" Target="../media/image11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Relationship Id="rId3" Type="http://schemas.openxmlformats.org/officeDocument/2006/relationships/image" Target="../media/image19.png"/><Relationship Id="rId4" Type="http://schemas.openxmlformats.org/officeDocument/2006/relationships/image" Target="../media/image4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0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15491" y="1275167"/>
            <a:ext cx="3254205" cy="392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712220" y="7907767"/>
            <a:ext cx="1285875" cy="1103630"/>
          </a:xfrm>
          <a:custGeom>
            <a:avLst/>
            <a:gdLst/>
            <a:ahLst/>
            <a:cxnLst/>
            <a:rect l="l" t="t" r="r" b="b"/>
            <a:pathLst>
              <a:path w="1285875" h="1103629">
                <a:moveTo>
                  <a:pt x="486207" y="381961"/>
                </a:moveTo>
                <a:lnTo>
                  <a:pt x="482791" y="398757"/>
                </a:lnTo>
                <a:lnTo>
                  <a:pt x="473489" y="412511"/>
                </a:lnTo>
                <a:lnTo>
                  <a:pt x="459723" y="421805"/>
                </a:lnTo>
                <a:lnTo>
                  <a:pt x="442912" y="425218"/>
                </a:lnTo>
                <a:lnTo>
                  <a:pt x="426101" y="421866"/>
                </a:lnTo>
                <a:lnTo>
                  <a:pt x="412335" y="412673"/>
                </a:lnTo>
                <a:lnTo>
                  <a:pt x="403033" y="398939"/>
                </a:lnTo>
                <a:lnTo>
                  <a:pt x="399617" y="381961"/>
                </a:lnTo>
                <a:lnTo>
                  <a:pt x="403033" y="365165"/>
                </a:lnTo>
                <a:lnTo>
                  <a:pt x="412335" y="351410"/>
                </a:lnTo>
                <a:lnTo>
                  <a:pt x="426101" y="342117"/>
                </a:lnTo>
                <a:lnTo>
                  <a:pt x="442912" y="338704"/>
                </a:lnTo>
                <a:lnTo>
                  <a:pt x="459723" y="342117"/>
                </a:lnTo>
                <a:lnTo>
                  <a:pt x="473489" y="351410"/>
                </a:lnTo>
                <a:lnTo>
                  <a:pt x="482791" y="365165"/>
                </a:lnTo>
                <a:lnTo>
                  <a:pt x="486207" y="381961"/>
                </a:lnTo>
                <a:close/>
              </a:path>
              <a:path w="1285875" h="1103629">
                <a:moveTo>
                  <a:pt x="486207" y="721098"/>
                </a:moveTo>
                <a:lnTo>
                  <a:pt x="482791" y="737893"/>
                </a:lnTo>
                <a:lnTo>
                  <a:pt x="473489" y="751648"/>
                </a:lnTo>
                <a:lnTo>
                  <a:pt x="459723" y="760941"/>
                </a:lnTo>
                <a:lnTo>
                  <a:pt x="442912" y="764355"/>
                </a:lnTo>
                <a:lnTo>
                  <a:pt x="426101" y="760941"/>
                </a:lnTo>
                <a:lnTo>
                  <a:pt x="412335" y="751648"/>
                </a:lnTo>
                <a:lnTo>
                  <a:pt x="403033" y="737893"/>
                </a:lnTo>
                <a:lnTo>
                  <a:pt x="399617" y="721098"/>
                </a:lnTo>
                <a:lnTo>
                  <a:pt x="403033" y="704302"/>
                </a:lnTo>
                <a:lnTo>
                  <a:pt x="412335" y="690547"/>
                </a:lnTo>
                <a:lnTo>
                  <a:pt x="426101" y="681254"/>
                </a:lnTo>
                <a:lnTo>
                  <a:pt x="442912" y="677840"/>
                </a:lnTo>
                <a:lnTo>
                  <a:pt x="459723" y="681254"/>
                </a:lnTo>
                <a:lnTo>
                  <a:pt x="473489" y="690547"/>
                </a:lnTo>
                <a:lnTo>
                  <a:pt x="482791" y="704302"/>
                </a:lnTo>
                <a:lnTo>
                  <a:pt x="486207" y="721098"/>
                </a:lnTo>
                <a:close/>
              </a:path>
              <a:path w="1285875" h="1103629">
                <a:moveTo>
                  <a:pt x="486207" y="1059802"/>
                </a:moveTo>
                <a:lnTo>
                  <a:pt x="482791" y="1076598"/>
                </a:lnTo>
                <a:lnTo>
                  <a:pt x="473489" y="1090352"/>
                </a:lnTo>
                <a:lnTo>
                  <a:pt x="459723" y="1099646"/>
                </a:lnTo>
                <a:lnTo>
                  <a:pt x="442912" y="1103059"/>
                </a:lnTo>
                <a:lnTo>
                  <a:pt x="426101" y="1099646"/>
                </a:lnTo>
                <a:lnTo>
                  <a:pt x="412335" y="1090352"/>
                </a:lnTo>
                <a:lnTo>
                  <a:pt x="403033" y="1076598"/>
                </a:lnTo>
                <a:lnTo>
                  <a:pt x="399617" y="1059802"/>
                </a:lnTo>
                <a:lnTo>
                  <a:pt x="403033" y="1043006"/>
                </a:lnTo>
                <a:lnTo>
                  <a:pt x="412335" y="1029251"/>
                </a:lnTo>
                <a:lnTo>
                  <a:pt x="426101" y="1019958"/>
                </a:lnTo>
                <a:lnTo>
                  <a:pt x="442912" y="1016544"/>
                </a:lnTo>
                <a:lnTo>
                  <a:pt x="459723" y="1019958"/>
                </a:lnTo>
                <a:lnTo>
                  <a:pt x="473489" y="1029251"/>
                </a:lnTo>
                <a:lnTo>
                  <a:pt x="482791" y="1043006"/>
                </a:lnTo>
                <a:lnTo>
                  <a:pt x="486207" y="1059802"/>
                </a:lnTo>
                <a:close/>
              </a:path>
              <a:path w="1285875" h="1103629">
                <a:moveTo>
                  <a:pt x="486207" y="43257"/>
                </a:moveTo>
                <a:lnTo>
                  <a:pt x="482791" y="60053"/>
                </a:lnTo>
                <a:lnTo>
                  <a:pt x="473489" y="73807"/>
                </a:lnTo>
                <a:lnTo>
                  <a:pt x="459723" y="83101"/>
                </a:lnTo>
                <a:lnTo>
                  <a:pt x="442912" y="86514"/>
                </a:lnTo>
                <a:lnTo>
                  <a:pt x="426101" y="83101"/>
                </a:lnTo>
                <a:lnTo>
                  <a:pt x="412335" y="73807"/>
                </a:lnTo>
                <a:lnTo>
                  <a:pt x="403033" y="60053"/>
                </a:lnTo>
                <a:lnTo>
                  <a:pt x="399617" y="43257"/>
                </a:lnTo>
                <a:lnTo>
                  <a:pt x="403033" y="26461"/>
                </a:lnTo>
                <a:lnTo>
                  <a:pt x="412335" y="12706"/>
                </a:lnTo>
                <a:lnTo>
                  <a:pt x="426101" y="3413"/>
                </a:lnTo>
                <a:lnTo>
                  <a:pt x="442912" y="0"/>
                </a:lnTo>
                <a:lnTo>
                  <a:pt x="459723" y="3413"/>
                </a:lnTo>
                <a:lnTo>
                  <a:pt x="473489" y="12706"/>
                </a:lnTo>
                <a:lnTo>
                  <a:pt x="482791" y="26461"/>
                </a:lnTo>
                <a:lnTo>
                  <a:pt x="486207" y="43257"/>
                </a:lnTo>
                <a:close/>
              </a:path>
              <a:path w="1285875" h="1103629">
                <a:moveTo>
                  <a:pt x="886257" y="381961"/>
                </a:moveTo>
                <a:lnTo>
                  <a:pt x="882841" y="398757"/>
                </a:lnTo>
                <a:lnTo>
                  <a:pt x="873539" y="412511"/>
                </a:lnTo>
                <a:lnTo>
                  <a:pt x="859773" y="421805"/>
                </a:lnTo>
                <a:lnTo>
                  <a:pt x="842962" y="425218"/>
                </a:lnTo>
                <a:lnTo>
                  <a:pt x="826151" y="421866"/>
                </a:lnTo>
                <a:lnTo>
                  <a:pt x="812385" y="412673"/>
                </a:lnTo>
                <a:lnTo>
                  <a:pt x="803083" y="398939"/>
                </a:lnTo>
                <a:lnTo>
                  <a:pt x="799667" y="381961"/>
                </a:lnTo>
                <a:lnTo>
                  <a:pt x="803083" y="365165"/>
                </a:lnTo>
                <a:lnTo>
                  <a:pt x="812385" y="351410"/>
                </a:lnTo>
                <a:lnTo>
                  <a:pt x="826151" y="342117"/>
                </a:lnTo>
                <a:lnTo>
                  <a:pt x="842962" y="338704"/>
                </a:lnTo>
                <a:lnTo>
                  <a:pt x="859773" y="342117"/>
                </a:lnTo>
                <a:lnTo>
                  <a:pt x="873539" y="351410"/>
                </a:lnTo>
                <a:lnTo>
                  <a:pt x="882841" y="365165"/>
                </a:lnTo>
                <a:lnTo>
                  <a:pt x="886257" y="381961"/>
                </a:lnTo>
                <a:close/>
              </a:path>
              <a:path w="1285875" h="1103629">
                <a:moveTo>
                  <a:pt x="886257" y="721098"/>
                </a:moveTo>
                <a:lnTo>
                  <a:pt x="882841" y="737893"/>
                </a:lnTo>
                <a:lnTo>
                  <a:pt x="873539" y="751648"/>
                </a:lnTo>
                <a:lnTo>
                  <a:pt x="859773" y="760941"/>
                </a:lnTo>
                <a:lnTo>
                  <a:pt x="842962" y="764355"/>
                </a:lnTo>
                <a:lnTo>
                  <a:pt x="826151" y="760941"/>
                </a:lnTo>
                <a:lnTo>
                  <a:pt x="812385" y="751648"/>
                </a:lnTo>
                <a:lnTo>
                  <a:pt x="803083" y="737893"/>
                </a:lnTo>
                <a:lnTo>
                  <a:pt x="799667" y="721098"/>
                </a:lnTo>
                <a:lnTo>
                  <a:pt x="803083" y="704302"/>
                </a:lnTo>
                <a:lnTo>
                  <a:pt x="812385" y="690547"/>
                </a:lnTo>
                <a:lnTo>
                  <a:pt x="826151" y="681254"/>
                </a:lnTo>
                <a:lnTo>
                  <a:pt x="842962" y="677840"/>
                </a:lnTo>
                <a:lnTo>
                  <a:pt x="859773" y="681254"/>
                </a:lnTo>
                <a:lnTo>
                  <a:pt x="873539" y="690547"/>
                </a:lnTo>
                <a:lnTo>
                  <a:pt x="882841" y="704302"/>
                </a:lnTo>
                <a:lnTo>
                  <a:pt x="886257" y="721098"/>
                </a:lnTo>
                <a:close/>
              </a:path>
              <a:path w="1285875" h="1103629">
                <a:moveTo>
                  <a:pt x="886257" y="1059802"/>
                </a:moveTo>
                <a:lnTo>
                  <a:pt x="882841" y="1076598"/>
                </a:lnTo>
                <a:lnTo>
                  <a:pt x="873539" y="1090352"/>
                </a:lnTo>
                <a:lnTo>
                  <a:pt x="859773" y="1099646"/>
                </a:lnTo>
                <a:lnTo>
                  <a:pt x="842962" y="1103059"/>
                </a:lnTo>
                <a:lnTo>
                  <a:pt x="826151" y="1099646"/>
                </a:lnTo>
                <a:lnTo>
                  <a:pt x="812385" y="1090352"/>
                </a:lnTo>
                <a:lnTo>
                  <a:pt x="803083" y="1076598"/>
                </a:lnTo>
                <a:lnTo>
                  <a:pt x="799667" y="1059802"/>
                </a:lnTo>
                <a:lnTo>
                  <a:pt x="803083" y="1043006"/>
                </a:lnTo>
                <a:lnTo>
                  <a:pt x="812385" y="1029251"/>
                </a:lnTo>
                <a:lnTo>
                  <a:pt x="826151" y="1019958"/>
                </a:lnTo>
                <a:lnTo>
                  <a:pt x="842962" y="1016544"/>
                </a:lnTo>
                <a:lnTo>
                  <a:pt x="859773" y="1019958"/>
                </a:lnTo>
                <a:lnTo>
                  <a:pt x="873539" y="1029251"/>
                </a:lnTo>
                <a:lnTo>
                  <a:pt x="882841" y="1043006"/>
                </a:lnTo>
                <a:lnTo>
                  <a:pt x="886257" y="1059802"/>
                </a:lnTo>
                <a:close/>
              </a:path>
              <a:path w="1285875" h="1103629">
                <a:moveTo>
                  <a:pt x="886257" y="43257"/>
                </a:moveTo>
                <a:lnTo>
                  <a:pt x="882841" y="60053"/>
                </a:lnTo>
                <a:lnTo>
                  <a:pt x="873539" y="73807"/>
                </a:lnTo>
                <a:lnTo>
                  <a:pt x="859773" y="83101"/>
                </a:lnTo>
                <a:lnTo>
                  <a:pt x="842962" y="86514"/>
                </a:lnTo>
                <a:lnTo>
                  <a:pt x="826151" y="83101"/>
                </a:lnTo>
                <a:lnTo>
                  <a:pt x="812385" y="73807"/>
                </a:lnTo>
                <a:lnTo>
                  <a:pt x="803083" y="60053"/>
                </a:lnTo>
                <a:lnTo>
                  <a:pt x="799667" y="43257"/>
                </a:lnTo>
                <a:lnTo>
                  <a:pt x="803083" y="26461"/>
                </a:lnTo>
                <a:lnTo>
                  <a:pt x="812385" y="12706"/>
                </a:lnTo>
                <a:lnTo>
                  <a:pt x="826151" y="3413"/>
                </a:lnTo>
                <a:lnTo>
                  <a:pt x="842962" y="0"/>
                </a:lnTo>
                <a:lnTo>
                  <a:pt x="859773" y="3413"/>
                </a:lnTo>
                <a:lnTo>
                  <a:pt x="873539" y="12706"/>
                </a:lnTo>
                <a:lnTo>
                  <a:pt x="882841" y="26461"/>
                </a:lnTo>
                <a:lnTo>
                  <a:pt x="886257" y="43257"/>
                </a:lnTo>
                <a:close/>
              </a:path>
              <a:path w="1285875" h="1103629">
                <a:moveTo>
                  <a:pt x="86590" y="381961"/>
                </a:moveTo>
                <a:lnTo>
                  <a:pt x="83174" y="398757"/>
                </a:lnTo>
                <a:lnTo>
                  <a:pt x="73872" y="412511"/>
                </a:lnTo>
                <a:lnTo>
                  <a:pt x="60106" y="421805"/>
                </a:lnTo>
                <a:lnTo>
                  <a:pt x="43295" y="425218"/>
                </a:lnTo>
                <a:lnTo>
                  <a:pt x="26484" y="421866"/>
                </a:lnTo>
                <a:lnTo>
                  <a:pt x="12718" y="412673"/>
                </a:lnTo>
                <a:lnTo>
                  <a:pt x="3416" y="398939"/>
                </a:lnTo>
                <a:lnTo>
                  <a:pt x="0" y="381961"/>
                </a:lnTo>
                <a:lnTo>
                  <a:pt x="3416" y="365165"/>
                </a:lnTo>
                <a:lnTo>
                  <a:pt x="12718" y="351410"/>
                </a:lnTo>
                <a:lnTo>
                  <a:pt x="26484" y="342117"/>
                </a:lnTo>
                <a:lnTo>
                  <a:pt x="43295" y="338704"/>
                </a:lnTo>
                <a:lnTo>
                  <a:pt x="60106" y="342117"/>
                </a:lnTo>
                <a:lnTo>
                  <a:pt x="73872" y="351410"/>
                </a:lnTo>
                <a:lnTo>
                  <a:pt x="83174" y="365165"/>
                </a:lnTo>
                <a:lnTo>
                  <a:pt x="86590" y="381961"/>
                </a:lnTo>
                <a:close/>
              </a:path>
              <a:path w="1285875" h="1103629">
                <a:moveTo>
                  <a:pt x="86590" y="721098"/>
                </a:moveTo>
                <a:lnTo>
                  <a:pt x="83174" y="737893"/>
                </a:lnTo>
                <a:lnTo>
                  <a:pt x="73872" y="751648"/>
                </a:lnTo>
                <a:lnTo>
                  <a:pt x="60106" y="760941"/>
                </a:lnTo>
                <a:lnTo>
                  <a:pt x="43295" y="764355"/>
                </a:lnTo>
                <a:lnTo>
                  <a:pt x="26484" y="760941"/>
                </a:lnTo>
                <a:lnTo>
                  <a:pt x="12718" y="751648"/>
                </a:lnTo>
                <a:lnTo>
                  <a:pt x="3416" y="737893"/>
                </a:lnTo>
                <a:lnTo>
                  <a:pt x="0" y="721098"/>
                </a:lnTo>
                <a:lnTo>
                  <a:pt x="3416" y="704302"/>
                </a:lnTo>
                <a:lnTo>
                  <a:pt x="12718" y="690547"/>
                </a:lnTo>
                <a:lnTo>
                  <a:pt x="26484" y="681254"/>
                </a:lnTo>
                <a:lnTo>
                  <a:pt x="43295" y="677840"/>
                </a:lnTo>
                <a:lnTo>
                  <a:pt x="60106" y="681254"/>
                </a:lnTo>
                <a:lnTo>
                  <a:pt x="73872" y="690547"/>
                </a:lnTo>
                <a:lnTo>
                  <a:pt x="83174" y="704302"/>
                </a:lnTo>
                <a:lnTo>
                  <a:pt x="86590" y="721098"/>
                </a:lnTo>
                <a:close/>
              </a:path>
              <a:path w="1285875" h="1103629">
                <a:moveTo>
                  <a:pt x="86590" y="1059802"/>
                </a:moveTo>
                <a:lnTo>
                  <a:pt x="83174" y="1076598"/>
                </a:lnTo>
                <a:lnTo>
                  <a:pt x="73872" y="1090352"/>
                </a:lnTo>
                <a:lnTo>
                  <a:pt x="60106" y="1099646"/>
                </a:lnTo>
                <a:lnTo>
                  <a:pt x="43295" y="1103059"/>
                </a:lnTo>
                <a:lnTo>
                  <a:pt x="26484" y="1099646"/>
                </a:lnTo>
                <a:lnTo>
                  <a:pt x="12718" y="1090352"/>
                </a:lnTo>
                <a:lnTo>
                  <a:pt x="3416" y="1076598"/>
                </a:lnTo>
                <a:lnTo>
                  <a:pt x="0" y="1059802"/>
                </a:lnTo>
                <a:lnTo>
                  <a:pt x="3416" y="1043006"/>
                </a:lnTo>
                <a:lnTo>
                  <a:pt x="12718" y="1029251"/>
                </a:lnTo>
                <a:lnTo>
                  <a:pt x="26484" y="1019958"/>
                </a:lnTo>
                <a:lnTo>
                  <a:pt x="43295" y="1016544"/>
                </a:lnTo>
                <a:lnTo>
                  <a:pt x="60106" y="1019958"/>
                </a:lnTo>
                <a:lnTo>
                  <a:pt x="73872" y="1029251"/>
                </a:lnTo>
                <a:lnTo>
                  <a:pt x="83174" y="1043006"/>
                </a:lnTo>
                <a:lnTo>
                  <a:pt x="86590" y="1059802"/>
                </a:lnTo>
                <a:close/>
              </a:path>
              <a:path w="1285875" h="1103629">
                <a:moveTo>
                  <a:pt x="86590" y="43257"/>
                </a:moveTo>
                <a:lnTo>
                  <a:pt x="83174" y="60053"/>
                </a:lnTo>
                <a:lnTo>
                  <a:pt x="73872" y="73807"/>
                </a:lnTo>
                <a:lnTo>
                  <a:pt x="60106" y="83101"/>
                </a:lnTo>
                <a:lnTo>
                  <a:pt x="43295" y="86514"/>
                </a:lnTo>
                <a:lnTo>
                  <a:pt x="26484" y="83101"/>
                </a:lnTo>
                <a:lnTo>
                  <a:pt x="12718" y="73807"/>
                </a:lnTo>
                <a:lnTo>
                  <a:pt x="3416" y="60053"/>
                </a:lnTo>
                <a:lnTo>
                  <a:pt x="0" y="43257"/>
                </a:lnTo>
                <a:lnTo>
                  <a:pt x="3416" y="26461"/>
                </a:lnTo>
                <a:lnTo>
                  <a:pt x="12718" y="12706"/>
                </a:lnTo>
                <a:lnTo>
                  <a:pt x="26484" y="3413"/>
                </a:lnTo>
                <a:lnTo>
                  <a:pt x="43295" y="0"/>
                </a:lnTo>
                <a:lnTo>
                  <a:pt x="60106" y="3413"/>
                </a:lnTo>
                <a:lnTo>
                  <a:pt x="73872" y="12706"/>
                </a:lnTo>
                <a:lnTo>
                  <a:pt x="83174" y="26461"/>
                </a:lnTo>
                <a:lnTo>
                  <a:pt x="86590" y="43257"/>
                </a:lnTo>
                <a:close/>
              </a:path>
              <a:path w="1285875" h="1103629">
                <a:moveTo>
                  <a:pt x="1285874" y="381961"/>
                </a:moveTo>
                <a:lnTo>
                  <a:pt x="1282458" y="398757"/>
                </a:lnTo>
                <a:lnTo>
                  <a:pt x="1273156" y="412511"/>
                </a:lnTo>
                <a:lnTo>
                  <a:pt x="1259390" y="421805"/>
                </a:lnTo>
                <a:lnTo>
                  <a:pt x="1242579" y="425218"/>
                </a:lnTo>
                <a:lnTo>
                  <a:pt x="1225768" y="421866"/>
                </a:lnTo>
                <a:lnTo>
                  <a:pt x="1212002" y="412673"/>
                </a:lnTo>
                <a:lnTo>
                  <a:pt x="1202700" y="398939"/>
                </a:lnTo>
                <a:lnTo>
                  <a:pt x="1199284" y="381961"/>
                </a:lnTo>
                <a:lnTo>
                  <a:pt x="1202700" y="365165"/>
                </a:lnTo>
                <a:lnTo>
                  <a:pt x="1212002" y="351410"/>
                </a:lnTo>
                <a:lnTo>
                  <a:pt x="1225768" y="342117"/>
                </a:lnTo>
                <a:lnTo>
                  <a:pt x="1242579" y="338704"/>
                </a:lnTo>
                <a:lnTo>
                  <a:pt x="1259390" y="342117"/>
                </a:lnTo>
                <a:lnTo>
                  <a:pt x="1273156" y="351410"/>
                </a:lnTo>
                <a:lnTo>
                  <a:pt x="1282458" y="365165"/>
                </a:lnTo>
                <a:lnTo>
                  <a:pt x="1285874" y="381961"/>
                </a:lnTo>
                <a:close/>
              </a:path>
              <a:path w="1285875" h="1103629">
                <a:moveTo>
                  <a:pt x="1285874" y="721098"/>
                </a:moveTo>
                <a:lnTo>
                  <a:pt x="1282458" y="737893"/>
                </a:lnTo>
                <a:lnTo>
                  <a:pt x="1273156" y="751648"/>
                </a:lnTo>
                <a:lnTo>
                  <a:pt x="1259390" y="760941"/>
                </a:lnTo>
                <a:lnTo>
                  <a:pt x="1242579" y="764355"/>
                </a:lnTo>
                <a:lnTo>
                  <a:pt x="1225768" y="760941"/>
                </a:lnTo>
                <a:lnTo>
                  <a:pt x="1212002" y="751648"/>
                </a:lnTo>
                <a:lnTo>
                  <a:pt x="1202700" y="737893"/>
                </a:lnTo>
                <a:lnTo>
                  <a:pt x="1199284" y="721098"/>
                </a:lnTo>
                <a:lnTo>
                  <a:pt x="1202700" y="704302"/>
                </a:lnTo>
                <a:lnTo>
                  <a:pt x="1212002" y="690547"/>
                </a:lnTo>
                <a:lnTo>
                  <a:pt x="1225768" y="681254"/>
                </a:lnTo>
                <a:lnTo>
                  <a:pt x="1242579" y="677840"/>
                </a:lnTo>
                <a:lnTo>
                  <a:pt x="1259390" y="681254"/>
                </a:lnTo>
                <a:lnTo>
                  <a:pt x="1273156" y="690547"/>
                </a:lnTo>
                <a:lnTo>
                  <a:pt x="1282458" y="704302"/>
                </a:lnTo>
                <a:lnTo>
                  <a:pt x="1285874" y="721098"/>
                </a:lnTo>
                <a:close/>
              </a:path>
              <a:path w="1285875" h="1103629">
                <a:moveTo>
                  <a:pt x="1285874" y="1059802"/>
                </a:moveTo>
                <a:lnTo>
                  <a:pt x="1282458" y="1076598"/>
                </a:lnTo>
                <a:lnTo>
                  <a:pt x="1273156" y="1090352"/>
                </a:lnTo>
                <a:lnTo>
                  <a:pt x="1259390" y="1099646"/>
                </a:lnTo>
                <a:lnTo>
                  <a:pt x="1242579" y="1103059"/>
                </a:lnTo>
                <a:lnTo>
                  <a:pt x="1225768" y="1099646"/>
                </a:lnTo>
                <a:lnTo>
                  <a:pt x="1212002" y="1090352"/>
                </a:lnTo>
                <a:lnTo>
                  <a:pt x="1202700" y="1076598"/>
                </a:lnTo>
                <a:lnTo>
                  <a:pt x="1199284" y="1059802"/>
                </a:lnTo>
                <a:lnTo>
                  <a:pt x="1202700" y="1043006"/>
                </a:lnTo>
                <a:lnTo>
                  <a:pt x="1212002" y="1029251"/>
                </a:lnTo>
                <a:lnTo>
                  <a:pt x="1225768" y="1019958"/>
                </a:lnTo>
                <a:lnTo>
                  <a:pt x="1242579" y="1016544"/>
                </a:lnTo>
                <a:lnTo>
                  <a:pt x="1259390" y="1019958"/>
                </a:lnTo>
                <a:lnTo>
                  <a:pt x="1273156" y="1029251"/>
                </a:lnTo>
                <a:lnTo>
                  <a:pt x="1282458" y="1043006"/>
                </a:lnTo>
                <a:lnTo>
                  <a:pt x="1285874" y="1059802"/>
                </a:lnTo>
                <a:close/>
              </a:path>
              <a:path w="1285875" h="1103629">
                <a:moveTo>
                  <a:pt x="1285874" y="43257"/>
                </a:moveTo>
                <a:lnTo>
                  <a:pt x="1282458" y="60053"/>
                </a:lnTo>
                <a:lnTo>
                  <a:pt x="1273156" y="73807"/>
                </a:lnTo>
                <a:lnTo>
                  <a:pt x="1259390" y="83101"/>
                </a:lnTo>
                <a:lnTo>
                  <a:pt x="1242579" y="86514"/>
                </a:lnTo>
                <a:lnTo>
                  <a:pt x="1225768" y="83101"/>
                </a:lnTo>
                <a:lnTo>
                  <a:pt x="1212002" y="73807"/>
                </a:lnTo>
                <a:lnTo>
                  <a:pt x="1202700" y="60053"/>
                </a:lnTo>
                <a:lnTo>
                  <a:pt x="1199284" y="43257"/>
                </a:lnTo>
                <a:lnTo>
                  <a:pt x="1202700" y="26461"/>
                </a:lnTo>
                <a:lnTo>
                  <a:pt x="1212002" y="12706"/>
                </a:lnTo>
                <a:lnTo>
                  <a:pt x="1225768" y="3413"/>
                </a:lnTo>
                <a:lnTo>
                  <a:pt x="1242579" y="0"/>
                </a:lnTo>
                <a:lnTo>
                  <a:pt x="1259390" y="3413"/>
                </a:lnTo>
                <a:lnTo>
                  <a:pt x="1273156" y="12706"/>
                </a:lnTo>
                <a:lnTo>
                  <a:pt x="1282458" y="26461"/>
                </a:lnTo>
                <a:lnTo>
                  <a:pt x="1285874" y="43257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421158" y="2202823"/>
            <a:ext cx="4972050" cy="6257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1304541"/>
            <a:ext cx="6769100" cy="3808095"/>
          </a:xfrm>
          <a:prstGeom prst="rect"/>
        </p:spPr>
        <p:txBody>
          <a:bodyPr wrap="square" lIns="0" tIns="59690" rIns="0" bIns="0" rtlCol="0" vert="horz">
            <a:spAutoFit/>
          </a:bodyPr>
          <a:lstStyle/>
          <a:p>
            <a:pPr marL="12700" marR="5080">
              <a:lnSpc>
                <a:spcPts val="9910"/>
              </a:lnSpc>
              <a:spcBef>
                <a:spcPts val="470"/>
              </a:spcBef>
            </a:pPr>
            <a:r>
              <a:rPr dirty="0" sz="8300" spc="150" b="0">
                <a:latin typeface="Verdana"/>
                <a:cs typeface="Verdana"/>
              </a:rPr>
              <a:t>LEAD  </a:t>
            </a:r>
            <a:r>
              <a:rPr dirty="0" sz="8300" spc="-215" b="0">
                <a:latin typeface="Verdana"/>
                <a:cs typeface="Verdana"/>
              </a:rPr>
              <a:t>SCORING  </a:t>
            </a:r>
            <a:r>
              <a:rPr dirty="0" sz="8300" spc="85" b="0">
                <a:latin typeface="Verdana"/>
                <a:cs typeface="Verdana"/>
              </a:rPr>
              <a:t>CASE</a:t>
            </a:r>
            <a:r>
              <a:rPr dirty="0" sz="8300" spc="-1245" b="0">
                <a:latin typeface="Verdana"/>
                <a:cs typeface="Verdana"/>
              </a:rPr>
              <a:t> </a:t>
            </a:r>
            <a:r>
              <a:rPr dirty="0" sz="8300" spc="40" b="0">
                <a:latin typeface="Verdana"/>
                <a:cs typeface="Verdana"/>
              </a:rPr>
              <a:t>STUDY</a:t>
            </a:r>
            <a:endParaRPr sz="83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789363" y="3071397"/>
            <a:ext cx="1209675" cy="1209040"/>
          </a:xfrm>
          <a:custGeom>
            <a:avLst/>
            <a:gdLst/>
            <a:ahLst/>
            <a:cxnLst/>
            <a:rect l="l" t="t" r="r" b="b"/>
            <a:pathLst>
              <a:path w="1209675" h="1209039">
                <a:moveTo>
                  <a:pt x="649187" y="1207769"/>
                </a:moveTo>
                <a:lnTo>
                  <a:pt x="560226" y="1207769"/>
                </a:lnTo>
                <a:lnTo>
                  <a:pt x="545435" y="1206499"/>
                </a:lnTo>
                <a:lnTo>
                  <a:pt x="530679" y="1203959"/>
                </a:lnTo>
                <a:lnTo>
                  <a:pt x="515977" y="1202689"/>
                </a:lnTo>
                <a:lnTo>
                  <a:pt x="486734" y="1197609"/>
                </a:lnTo>
                <a:lnTo>
                  <a:pt x="472210" y="1193799"/>
                </a:lnTo>
                <a:lnTo>
                  <a:pt x="457774" y="1191259"/>
                </a:lnTo>
                <a:lnTo>
                  <a:pt x="443427" y="1187449"/>
                </a:lnTo>
                <a:lnTo>
                  <a:pt x="429169" y="1182369"/>
                </a:lnTo>
                <a:lnTo>
                  <a:pt x="415016" y="1178559"/>
                </a:lnTo>
                <a:lnTo>
                  <a:pt x="373295" y="1163319"/>
                </a:lnTo>
                <a:lnTo>
                  <a:pt x="319649" y="1137919"/>
                </a:lnTo>
                <a:lnTo>
                  <a:pt x="268749" y="1107439"/>
                </a:lnTo>
                <a:lnTo>
                  <a:pt x="232675" y="1080769"/>
                </a:lnTo>
                <a:lnTo>
                  <a:pt x="198610" y="1051559"/>
                </a:lnTo>
                <a:lnTo>
                  <a:pt x="166746" y="1021079"/>
                </a:lnTo>
                <a:lnTo>
                  <a:pt x="156648" y="1009649"/>
                </a:lnTo>
                <a:lnTo>
                  <a:pt x="146820" y="999489"/>
                </a:lnTo>
                <a:lnTo>
                  <a:pt x="137262" y="988059"/>
                </a:lnTo>
                <a:lnTo>
                  <a:pt x="127985" y="976629"/>
                </a:lnTo>
                <a:lnTo>
                  <a:pt x="119001" y="963929"/>
                </a:lnTo>
                <a:lnTo>
                  <a:pt x="110310" y="952499"/>
                </a:lnTo>
                <a:lnTo>
                  <a:pt x="86032" y="914399"/>
                </a:lnTo>
                <a:lnTo>
                  <a:pt x="64565" y="876299"/>
                </a:lnTo>
                <a:lnTo>
                  <a:pt x="58057" y="862329"/>
                </a:lnTo>
                <a:lnTo>
                  <a:pt x="51879" y="849629"/>
                </a:lnTo>
                <a:lnTo>
                  <a:pt x="35348" y="807719"/>
                </a:lnTo>
                <a:lnTo>
                  <a:pt x="21903" y="765809"/>
                </a:lnTo>
                <a:lnTo>
                  <a:pt x="11619" y="722629"/>
                </a:lnTo>
                <a:lnTo>
                  <a:pt x="4547" y="678179"/>
                </a:lnTo>
                <a:lnTo>
                  <a:pt x="727" y="633729"/>
                </a:lnTo>
                <a:lnTo>
                  <a:pt x="0" y="604519"/>
                </a:lnTo>
                <a:lnTo>
                  <a:pt x="181" y="589279"/>
                </a:lnTo>
                <a:lnTo>
                  <a:pt x="2911" y="544829"/>
                </a:lnTo>
                <a:lnTo>
                  <a:pt x="8901" y="500379"/>
                </a:lnTo>
                <a:lnTo>
                  <a:pt x="18121" y="457199"/>
                </a:lnTo>
                <a:lnTo>
                  <a:pt x="30521" y="414019"/>
                </a:lnTo>
                <a:lnTo>
                  <a:pt x="46030" y="372109"/>
                </a:lnTo>
                <a:lnTo>
                  <a:pt x="51879" y="359409"/>
                </a:lnTo>
                <a:lnTo>
                  <a:pt x="58057" y="345439"/>
                </a:lnTo>
                <a:lnTo>
                  <a:pt x="64565" y="332739"/>
                </a:lnTo>
                <a:lnTo>
                  <a:pt x="71402" y="318769"/>
                </a:lnTo>
                <a:lnTo>
                  <a:pt x="78561" y="306069"/>
                </a:lnTo>
                <a:lnTo>
                  <a:pt x="101911" y="267969"/>
                </a:lnTo>
                <a:lnTo>
                  <a:pt x="127985" y="232409"/>
                </a:lnTo>
                <a:lnTo>
                  <a:pt x="156648" y="198119"/>
                </a:lnTo>
                <a:lnTo>
                  <a:pt x="187739" y="166369"/>
                </a:lnTo>
                <a:lnTo>
                  <a:pt x="221084" y="137159"/>
                </a:lnTo>
                <a:lnTo>
                  <a:pt x="232675" y="126999"/>
                </a:lnTo>
                <a:lnTo>
                  <a:pt x="244483" y="118109"/>
                </a:lnTo>
                <a:lnTo>
                  <a:pt x="256507" y="109219"/>
                </a:lnTo>
                <a:lnTo>
                  <a:pt x="268749" y="101599"/>
                </a:lnTo>
                <a:lnTo>
                  <a:pt x="281193" y="92709"/>
                </a:lnTo>
                <a:lnTo>
                  <a:pt x="306643" y="77469"/>
                </a:lnTo>
                <a:lnTo>
                  <a:pt x="319649" y="71119"/>
                </a:lnTo>
                <a:lnTo>
                  <a:pt x="332827" y="63499"/>
                </a:lnTo>
                <a:lnTo>
                  <a:pt x="359650" y="50799"/>
                </a:lnTo>
                <a:lnTo>
                  <a:pt x="373295" y="45719"/>
                </a:lnTo>
                <a:lnTo>
                  <a:pt x="387079" y="39369"/>
                </a:lnTo>
                <a:lnTo>
                  <a:pt x="400986" y="34289"/>
                </a:lnTo>
                <a:lnTo>
                  <a:pt x="415016" y="30479"/>
                </a:lnTo>
                <a:lnTo>
                  <a:pt x="429169" y="25399"/>
                </a:lnTo>
                <a:lnTo>
                  <a:pt x="472210" y="13969"/>
                </a:lnTo>
                <a:lnTo>
                  <a:pt x="530679" y="3809"/>
                </a:lnTo>
                <a:lnTo>
                  <a:pt x="575035" y="0"/>
                </a:lnTo>
                <a:lnTo>
                  <a:pt x="634378" y="0"/>
                </a:lnTo>
                <a:lnTo>
                  <a:pt x="678733" y="3809"/>
                </a:lnTo>
                <a:lnTo>
                  <a:pt x="737203" y="13969"/>
                </a:lnTo>
                <a:lnTo>
                  <a:pt x="780243" y="25399"/>
                </a:lnTo>
                <a:lnTo>
                  <a:pt x="794396" y="30479"/>
                </a:lnTo>
                <a:lnTo>
                  <a:pt x="808426" y="34289"/>
                </a:lnTo>
                <a:lnTo>
                  <a:pt x="822333" y="39369"/>
                </a:lnTo>
                <a:lnTo>
                  <a:pt x="836117" y="45719"/>
                </a:lnTo>
                <a:lnTo>
                  <a:pt x="849762" y="50799"/>
                </a:lnTo>
                <a:lnTo>
                  <a:pt x="876585" y="63499"/>
                </a:lnTo>
                <a:lnTo>
                  <a:pt x="889763" y="71119"/>
                </a:lnTo>
                <a:lnTo>
                  <a:pt x="902769" y="77469"/>
                </a:lnTo>
                <a:lnTo>
                  <a:pt x="928219" y="92709"/>
                </a:lnTo>
                <a:lnTo>
                  <a:pt x="940663" y="101599"/>
                </a:lnTo>
                <a:lnTo>
                  <a:pt x="952905" y="109219"/>
                </a:lnTo>
                <a:lnTo>
                  <a:pt x="964930" y="118109"/>
                </a:lnTo>
                <a:lnTo>
                  <a:pt x="976737" y="126999"/>
                </a:lnTo>
                <a:lnTo>
                  <a:pt x="988328" y="137159"/>
                </a:lnTo>
                <a:lnTo>
                  <a:pt x="999688" y="146049"/>
                </a:lnTo>
                <a:lnTo>
                  <a:pt x="1032298" y="176529"/>
                </a:lnTo>
                <a:lnTo>
                  <a:pt x="1062593" y="209549"/>
                </a:lnTo>
                <a:lnTo>
                  <a:pt x="1090411" y="243839"/>
                </a:lnTo>
                <a:lnTo>
                  <a:pt x="1115597" y="280669"/>
                </a:lnTo>
                <a:lnTo>
                  <a:pt x="1138010" y="318769"/>
                </a:lnTo>
                <a:lnTo>
                  <a:pt x="1144847" y="332739"/>
                </a:lnTo>
                <a:lnTo>
                  <a:pt x="1151355" y="345439"/>
                </a:lnTo>
                <a:lnTo>
                  <a:pt x="1157533" y="359409"/>
                </a:lnTo>
                <a:lnTo>
                  <a:pt x="1163382" y="372109"/>
                </a:lnTo>
                <a:lnTo>
                  <a:pt x="1168895" y="386079"/>
                </a:lnTo>
                <a:lnTo>
                  <a:pt x="1183374" y="427989"/>
                </a:lnTo>
                <a:lnTo>
                  <a:pt x="1194719" y="471169"/>
                </a:lnTo>
                <a:lnTo>
                  <a:pt x="1202868" y="515619"/>
                </a:lnTo>
                <a:lnTo>
                  <a:pt x="1207775" y="560069"/>
                </a:lnTo>
                <a:lnTo>
                  <a:pt x="1209413" y="604519"/>
                </a:lnTo>
                <a:lnTo>
                  <a:pt x="1209231" y="618489"/>
                </a:lnTo>
                <a:lnTo>
                  <a:pt x="1206501" y="662939"/>
                </a:lnTo>
                <a:lnTo>
                  <a:pt x="1200511" y="707389"/>
                </a:lnTo>
                <a:lnTo>
                  <a:pt x="1191291" y="750569"/>
                </a:lnTo>
                <a:lnTo>
                  <a:pt x="1178891" y="793749"/>
                </a:lnTo>
                <a:lnTo>
                  <a:pt x="1163382" y="835659"/>
                </a:lnTo>
                <a:lnTo>
                  <a:pt x="1151355" y="862329"/>
                </a:lnTo>
                <a:lnTo>
                  <a:pt x="1144847" y="876299"/>
                </a:lnTo>
                <a:lnTo>
                  <a:pt x="1123381" y="914399"/>
                </a:lnTo>
                <a:lnTo>
                  <a:pt x="1099103" y="952499"/>
                </a:lnTo>
                <a:lnTo>
                  <a:pt x="1090411" y="963929"/>
                </a:lnTo>
                <a:lnTo>
                  <a:pt x="1081427" y="976629"/>
                </a:lnTo>
                <a:lnTo>
                  <a:pt x="1072151" y="988059"/>
                </a:lnTo>
                <a:lnTo>
                  <a:pt x="1062593" y="999489"/>
                </a:lnTo>
                <a:lnTo>
                  <a:pt x="1052764" y="1009649"/>
                </a:lnTo>
                <a:lnTo>
                  <a:pt x="1042666" y="1021079"/>
                </a:lnTo>
                <a:lnTo>
                  <a:pt x="1010803" y="1051559"/>
                </a:lnTo>
                <a:lnTo>
                  <a:pt x="976737" y="1080769"/>
                </a:lnTo>
                <a:lnTo>
                  <a:pt x="940663" y="1107439"/>
                </a:lnTo>
                <a:lnTo>
                  <a:pt x="889763" y="1137919"/>
                </a:lnTo>
                <a:lnTo>
                  <a:pt x="849762" y="1156969"/>
                </a:lnTo>
                <a:lnTo>
                  <a:pt x="794396" y="1178559"/>
                </a:lnTo>
                <a:lnTo>
                  <a:pt x="780243" y="1182369"/>
                </a:lnTo>
                <a:lnTo>
                  <a:pt x="765985" y="1187449"/>
                </a:lnTo>
                <a:lnTo>
                  <a:pt x="751638" y="1191259"/>
                </a:lnTo>
                <a:lnTo>
                  <a:pt x="737203" y="1193799"/>
                </a:lnTo>
                <a:lnTo>
                  <a:pt x="722679" y="1197609"/>
                </a:lnTo>
                <a:lnTo>
                  <a:pt x="693435" y="1202689"/>
                </a:lnTo>
                <a:lnTo>
                  <a:pt x="678733" y="1203959"/>
                </a:lnTo>
                <a:lnTo>
                  <a:pt x="663978" y="1206499"/>
                </a:lnTo>
                <a:lnTo>
                  <a:pt x="649187" y="1207769"/>
                </a:lnTo>
                <a:close/>
              </a:path>
              <a:path w="1209675" h="1209039">
                <a:moveTo>
                  <a:pt x="619551" y="1209039"/>
                </a:moveTo>
                <a:lnTo>
                  <a:pt x="589861" y="1209039"/>
                </a:lnTo>
                <a:lnTo>
                  <a:pt x="575035" y="1207769"/>
                </a:lnTo>
                <a:lnTo>
                  <a:pt x="634378" y="1207769"/>
                </a:lnTo>
                <a:lnTo>
                  <a:pt x="619551" y="1209039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295052" y="7288786"/>
            <a:ext cx="5094605" cy="1825625"/>
          </a:xfrm>
          <a:prstGeom prst="rect">
            <a:avLst/>
          </a:prstGeom>
        </p:spPr>
        <p:txBody>
          <a:bodyPr wrap="square" lIns="0" tIns="946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dirty="0" sz="3400" spc="-165" b="1">
                <a:solidFill>
                  <a:srgbClr val="FFFFFF"/>
                </a:solidFill>
                <a:latin typeface="Arial"/>
                <a:cs typeface="Arial"/>
              </a:rPr>
              <a:t>BY:</a:t>
            </a:r>
            <a:endParaRPr sz="3400">
              <a:latin typeface="Arial"/>
              <a:cs typeface="Arial"/>
            </a:endParaRPr>
          </a:p>
          <a:p>
            <a:pPr marL="12700" marR="5080">
              <a:lnSpc>
                <a:spcPct val="115799"/>
              </a:lnSpc>
            </a:pPr>
            <a:r>
              <a:rPr dirty="0" sz="3400" spc="-20" b="1">
                <a:solidFill>
                  <a:srgbClr val="FFFFFF"/>
                </a:solidFill>
                <a:latin typeface="Arial"/>
                <a:cs typeface="Arial"/>
              </a:rPr>
              <a:t>SHIVANG </a:t>
            </a:r>
            <a:r>
              <a:rPr dirty="0" sz="3400" spc="40" b="1">
                <a:solidFill>
                  <a:srgbClr val="FFFFFF"/>
                </a:solidFill>
                <a:latin typeface="Arial"/>
                <a:cs typeface="Arial"/>
              </a:rPr>
              <a:t>NAIK  </a:t>
            </a:r>
            <a:r>
              <a:rPr dirty="0" sz="3400" spc="-80" b="1">
                <a:solidFill>
                  <a:srgbClr val="FFFFFF"/>
                </a:solidFill>
                <a:latin typeface="Arial"/>
                <a:cs typeface="Arial"/>
              </a:rPr>
              <a:t>AISHWARYA</a:t>
            </a:r>
            <a:r>
              <a:rPr dirty="0" sz="34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-105" b="1">
                <a:solidFill>
                  <a:srgbClr val="FFFFFF"/>
                </a:solidFill>
                <a:latin typeface="Arial"/>
                <a:cs typeface="Arial"/>
              </a:rPr>
              <a:t>GYANJYOTI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790798" y="3271973"/>
            <a:ext cx="2489200" cy="4962525"/>
          </a:xfrm>
          <a:custGeom>
            <a:avLst/>
            <a:gdLst/>
            <a:ahLst/>
            <a:cxnLst/>
            <a:rect l="l" t="t" r="r" b="b"/>
            <a:pathLst>
              <a:path w="2489200" h="4962525">
                <a:moveTo>
                  <a:pt x="12699" y="2193434"/>
                </a:moveTo>
                <a:lnTo>
                  <a:pt x="12699" y="2764920"/>
                </a:lnTo>
                <a:lnTo>
                  <a:pt x="0" y="2717901"/>
                </a:lnTo>
                <a:lnTo>
                  <a:pt x="0" y="2240453"/>
                </a:lnTo>
                <a:lnTo>
                  <a:pt x="12699" y="2193434"/>
                </a:lnTo>
                <a:close/>
              </a:path>
              <a:path w="2489200" h="4962525">
                <a:moveTo>
                  <a:pt x="25399" y="2100190"/>
                </a:moveTo>
                <a:lnTo>
                  <a:pt x="25399" y="2858164"/>
                </a:lnTo>
                <a:lnTo>
                  <a:pt x="12699" y="2811677"/>
                </a:lnTo>
                <a:lnTo>
                  <a:pt x="12699" y="2146677"/>
                </a:lnTo>
                <a:lnTo>
                  <a:pt x="25399" y="2100190"/>
                </a:lnTo>
                <a:close/>
              </a:path>
              <a:path w="2489200" h="4962525">
                <a:moveTo>
                  <a:pt x="63499" y="2859825"/>
                </a:moveTo>
                <a:lnTo>
                  <a:pt x="63499" y="3041242"/>
                </a:lnTo>
                <a:lnTo>
                  <a:pt x="25399" y="2904372"/>
                </a:lnTo>
                <a:lnTo>
                  <a:pt x="25399" y="2527611"/>
                </a:lnTo>
                <a:lnTo>
                  <a:pt x="38099" y="2575818"/>
                </a:lnTo>
                <a:lnTo>
                  <a:pt x="38099" y="2718997"/>
                </a:lnTo>
                <a:lnTo>
                  <a:pt x="50799" y="2766212"/>
                </a:lnTo>
                <a:lnTo>
                  <a:pt x="50799" y="2813158"/>
                </a:lnTo>
                <a:lnTo>
                  <a:pt x="63499" y="2859825"/>
                </a:lnTo>
                <a:close/>
              </a:path>
              <a:path w="2489200" h="4962525">
                <a:moveTo>
                  <a:pt x="63499" y="1917112"/>
                </a:moveTo>
                <a:lnTo>
                  <a:pt x="63499" y="2098529"/>
                </a:lnTo>
                <a:lnTo>
                  <a:pt x="50799" y="2145196"/>
                </a:lnTo>
                <a:lnTo>
                  <a:pt x="50799" y="2192142"/>
                </a:lnTo>
                <a:lnTo>
                  <a:pt x="38099" y="2239357"/>
                </a:lnTo>
                <a:lnTo>
                  <a:pt x="38099" y="2382536"/>
                </a:lnTo>
                <a:lnTo>
                  <a:pt x="25399" y="2430743"/>
                </a:lnTo>
                <a:lnTo>
                  <a:pt x="25399" y="2053982"/>
                </a:lnTo>
                <a:lnTo>
                  <a:pt x="63499" y="1917112"/>
                </a:lnTo>
                <a:close/>
              </a:path>
              <a:path w="2489200" h="4962525">
                <a:moveTo>
                  <a:pt x="2476499" y="0"/>
                </a:moveTo>
                <a:lnTo>
                  <a:pt x="2476499" y="4960725"/>
                </a:lnTo>
                <a:lnTo>
                  <a:pt x="2463799" y="4962216"/>
                </a:lnTo>
                <a:lnTo>
                  <a:pt x="2425699" y="4961755"/>
                </a:lnTo>
                <a:lnTo>
                  <a:pt x="2374899" y="4960376"/>
                </a:lnTo>
                <a:lnTo>
                  <a:pt x="2324099" y="4958089"/>
                </a:lnTo>
                <a:lnTo>
                  <a:pt x="2273299" y="4954902"/>
                </a:lnTo>
                <a:lnTo>
                  <a:pt x="2235199" y="4950824"/>
                </a:lnTo>
                <a:lnTo>
                  <a:pt x="2184399" y="4945861"/>
                </a:lnTo>
                <a:lnTo>
                  <a:pt x="2133599" y="4940024"/>
                </a:lnTo>
                <a:lnTo>
                  <a:pt x="2095499" y="4933321"/>
                </a:lnTo>
                <a:lnTo>
                  <a:pt x="2044699" y="4925759"/>
                </a:lnTo>
                <a:lnTo>
                  <a:pt x="1993899" y="4917347"/>
                </a:lnTo>
                <a:lnTo>
                  <a:pt x="1955799" y="4908094"/>
                </a:lnTo>
                <a:lnTo>
                  <a:pt x="1904999" y="4898008"/>
                </a:lnTo>
                <a:lnTo>
                  <a:pt x="1866899" y="4887098"/>
                </a:lnTo>
                <a:lnTo>
                  <a:pt x="1816099" y="4875371"/>
                </a:lnTo>
                <a:lnTo>
                  <a:pt x="1777999" y="4862836"/>
                </a:lnTo>
                <a:lnTo>
                  <a:pt x="1727199" y="4849503"/>
                </a:lnTo>
                <a:lnTo>
                  <a:pt x="1689099" y="4835378"/>
                </a:lnTo>
                <a:lnTo>
                  <a:pt x="1638299" y="4820470"/>
                </a:lnTo>
                <a:lnTo>
                  <a:pt x="1600199" y="4804789"/>
                </a:lnTo>
                <a:lnTo>
                  <a:pt x="1562099" y="4788342"/>
                </a:lnTo>
                <a:lnTo>
                  <a:pt x="1511299" y="4771137"/>
                </a:lnTo>
                <a:lnTo>
                  <a:pt x="1473199" y="4753184"/>
                </a:lnTo>
                <a:lnTo>
                  <a:pt x="1435099" y="4734489"/>
                </a:lnTo>
                <a:lnTo>
                  <a:pt x="1396999" y="4715063"/>
                </a:lnTo>
                <a:lnTo>
                  <a:pt x="1358899" y="4694913"/>
                </a:lnTo>
                <a:lnTo>
                  <a:pt x="1308099" y="4674048"/>
                </a:lnTo>
                <a:lnTo>
                  <a:pt x="1269999" y="4652475"/>
                </a:lnTo>
                <a:lnTo>
                  <a:pt x="1231899" y="4630205"/>
                </a:lnTo>
                <a:lnTo>
                  <a:pt x="1193799" y="4607243"/>
                </a:lnTo>
                <a:lnTo>
                  <a:pt x="1155699" y="4583601"/>
                </a:lnTo>
                <a:lnTo>
                  <a:pt x="1117599" y="4559285"/>
                </a:lnTo>
                <a:lnTo>
                  <a:pt x="1079499" y="4534304"/>
                </a:lnTo>
                <a:lnTo>
                  <a:pt x="1041399" y="4508666"/>
                </a:lnTo>
                <a:lnTo>
                  <a:pt x="1003299" y="4482380"/>
                </a:lnTo>
                <a:lnTo>
                  <a:pt x="977899" y="4455455"/>
                </a:lnTo>
                <a:lnTo>
                  <a:pt x="939799" y="4427898"/>
                </a:lnTo>
                <a:lnTo>
                  <a:pt x="901699" y="4399718"/>
                </a:lnTo>
                <a:lnTo>
                  <a:pt x="863599" y="4370924"/>
                </a:lnTo>
                <a:lnTo>
                  <a:pt x="838199" y="4341523"/>
                </a:lnTo>
                <a:lnTo>
                  <a:pt x="800099" y="4311525"/>
                </a:lnTo>
                <a:lnTo>
                  <a:pt x="761999" y="4280938"/>
                </a:lnTo>
                <a:lnTo>
                  <a:pt x="736599" y="4249769"/>
                </a:lnTo>
                <a:lnTo>
                  <a:pt x="698499" y="4218028"/>
                </a:lnTo>
                <a:lnTo>
                  <a:pt x="673099" y="4185723"/>
                </a:lnTo>
                <a:lnTo>
                  <a:pt x="647699" y="4152862"/>
                </a:lnTo>
                <a:lnTo>
                  <a:pt x="609599" y="4119454"/>
                </a:lnTo>
                <a:lnTo>
                  <a:pt x="584199" y="4085507"/>
                </a:lnTo>
                <a:lnTo>
                  <a:pt x="558799" y="4051030"/>
                </a:lnTo>
                <a:lnTo>
                  <a:pt x="520699" y="4016030"/>
                </a:lnTo>
                <a:lnTo>
                  <a:pt x="495299" y="3980517"/>
                </a:lnTo>
                <a:lnTo>
                  <a:pt x="444499" y="3907982"/>
                </a:lnTo>
                <a:lnTo>
                  <a:pt x="393699" y="3833494"/>
                </a:lnTo>
                <a:lnTo>
                  <a:pt x="342899" y="3757118"/>
                </a:lnTo>
                <a:lnTo>
                  <a:pt x="330199" y="3718244"/>
                </a:lnTo>
                <a:lnTo>
                  <a:pt x="304799" y="3678923"/>
                </a:lnTo>
                <a:lnTo>
                  <a:pt x="253999" y="3598976"/>
                </a:lnTo>
                <a:lnTo>
                  <a:pt x="241299" y="3558366"/>
                </a:lnTo>
                <a:lnTo>
                  <a:pt x="215899" y="3517343"/>
                </a:lnTo>
                <a:lnTo>
                  <a:pt x="190499" y="3434092"/>
                </a:lnTo>
                <a:lnTo>
                  <a:pt x="165099" y="3391881"/>
                </a:lnTo>
                <a:lnTo>
                  <a:pt x="139699" y="3306329"/>
                </a:lnTo>
                <a:lnTo>
                  <a:pt x="114299" y="3263005"/>
                </a:lnTo>
                <a:lnTo>
                  <a:pt x="63499" y="3086253"/>
                </a:lnTo>
                <a:lnTo>
                  <a:pt x="63499" y="2906205"/>
                </a:lnTo>
                <a:lnTo>
                  <a:pt x="101599" y="3043533"/>
                </a:lnTo>
                <a:lnTo>
                  <a:pt x="101599" y="3088676"/>
                </a:lnTo>
                <a:lnTo>
                  <a:pt x="139699" y="3222083"/>
                </a:lnTo>
                <a:lnTo>
                  <a:pt x="165099" y="3265849"/>
                </a:lnTo>
                <a:lnTo>
                  <a:pt x="203199" y="3394914"/>
                </a:lnTo>
                <a:lnTo>
                  <a:pt x="228599" y="3437163"/>
                </a:lnTo>
                <a:lnTo>
                  <a:pt x="241299" y="3479011"/>
                </a:lnTo>
                <a:lnTo>
                  <a:pt x="266699" y="3520449"/>
                </a:lnTo>
                <a:lnTo>
                  <a:pt x="279399" y="3561468"/>
                </a:lnTo>
                <a:lnTo>
                  <a:pt x="304799" y="3602059"/>
                </a:lnTo>
                <a:lnTo>
                  <a:pt x="317499" y="3642215"/>
                </a:lnTo>
                <a:lnTo>
                  <a:pt x="368299" y="3721182"/>
                </a:lnTo>
                <a:lnTo>
                  <a:pt x="419099" y="3798300"/>
                </a:lnTo>
                <a:lnTo>
                  <a:pt x="469899" y="3873498"/>
                </a:lnTo>
                <a:lnTo>
                  <a:pt x="520699" y="3946706"/>
                </a:lnTo>
                <a:lnTo>
                  <a:pt x="546099" y="3982542"/>
                </a:lnTo>
                <a:lnTo>
                  <a:pt x="571499" y="4017855"/>
                </a:lnTo>
                <a:lnTo>
                  <a:pt x="596899" y="4052635"/>
                </a:lnTo>
                <a:lnTo>
                  <a:pt x="634999" y="4086873"/>
                </a:lnTo>
                <a:lnTo>
                  <a:pt x="660399" y="4120562"/>
                </a:lnTo>
                <a:lnTo>
                  <a:pt x="698499" y="4153692"/>
                </a:lnTo>
                <a:lnTo>
                  <a:pt x="723899" y="4186255"/>
                </a:lnTo>
                <a:lnTo>
                  <a:pt x="749299" y="4218241"/>
                </a:lnTo>
                <a:lnTo>
                  <a:pt x="787399" y="4249642"/>
                </a:lnTo>
                <a:lnTo>
                  <a:pt x="825499" y="4280450"/>
                </a:lnTo>
                <a:lnTo>
                  <a:pt x="850899" y="4310655"/>
                </a:lnTo>
                <a:lnTo>
                  <a:pt x="888999" y="4340249"/>
                </a:lnTo>
                <a:lnTo>
                  <a:pt x="927099" y="4369223"/>
                </a:lnTo>
                <a:lnTo>
                  <a:pt x="952499" y="4397568"/>
                </a:lnTo>
                <a:lnTo>
                  <a:pt x="990599" y="4425276"/>
                </a:lnTo>
                <a:lnTo>
                  <a:pt x="1028699" y="4452337"/>
                </a:lnTo>
                <a:lnTo>
                  <a:pt x="1066799" y="4478743"/>
                </a:lnTo>
                <a:lnTo>
                  <a:pt x="1104899" y="4504486"/>
                </a:lnTo>
                <a:lnTo>
                  <a:pt x="1142999" y="4529556"/>
                </a:lnTo>
                <a:lnTo>
                  <a:pt x="1181099" y="4553945"/>
                </a:lnTo>
                <a:lnTo>
                  <a:pt x="1219199" y="4577644"/>
                </a:lnTo>
                <a:lnTo>
                  <a:pt x="1257299" y="4600644"/>
                </a:lnTo>
                <a:lnTo>
                  <a:pt x="1295399" y="4622936"/>
                </a:lnTo>
                <a:lnTo>
                  <a:pt x="1333499" y="4644512"/>
                </a:lnTo>
                <a:lnTo>
                  <a:pt x="1371599" y="4665363"/>
                </a:lnTo>
                <a:lnTo>
                  <a:pt x="1409699" y="4685481"/>
                </a:lnTo>
                <a:lnTo>
                  <a:pt x="1460499" y="4704856"/>
                </a:lnTo>
                <a:lnTo>
                  <a:pt x="1498599" y="4723479"/>
                </a:lnTo>
                <a:lnTo>
                  <a:pt x="1536699" y="4741343"/>
                </a:lnTo>
                <a:lnTo>
                  <a:pt x="1587499" y="4758437"/>
                </a:lnTo>
                <a:lnTo>
                  <a:pt x="1625599" y="4774754"/>
                </a:lnTo>
                <a:lnTo>
                  <a:pt x="1663699" y="4790285"/>
                </a:lnTo>
                <a:lnTo>
                  <a:pt x="1714499" y="4805021"/>
                </a:lnTo>
                <a:lnTo>
                  <a:pt x="1752599" y="4818953"/>
                </a:lnTo>
                <a:lnTo>
                  <a:pt x="1803399" y="4832072"/>
                </a:lnTo>
                <a:lnTo>
                  <a:pt x="1841499" y="4844370"/>
                </a:lnTo>
                <a:lnTo>
                  <a:pt x="1892299" y="4855838"/>
                </a:lnTo>
                <a:lnTo>
                  <a:pt x="1930399" y="4866467"/>
                </a:lnTo>
                <a:lnTo>
                  <a:pt x="1981199" y="4876249"/>
                </a:lnTo>
                <a:lnTo>
                  <a:pt x="2031999" y="4885174"/>
                </a:lnTo>
                <a:lnTo>
                  <a:pt x="2070099" y="4893234"/>
                </a:lnTo>
                <a:lnTo>
                  <a:pt x="2120899" y="4900420"/>
                </a:lnTo>
                <a:lnTo>
                  <a:pt x="2171699" y="4906724"/>
                </a:lnTo>
                <a:lnTo>
                  <a:pt x="2209799" y="4912136"/>
                </a:lnTo>
                <a:lnTo>
                  <a:pt x="2260599" y="4916648"/>
                </a:lnTo>
                <a:lnTo>
                  <a:pt x="2349499" y="4922937"/>
                </a:lnTo>
                <a:lnTo>
                  <a:pt x="2400299" y="4924697"/>
                </a:lnTo>
                <a:lnTo>
                  <a:pt x="2451099" y="4925521"/>
                </a:lnTo>
                <a:lnTo>
                  <a:pt x="2451099" y="0"/>
                </a:lnTo>
                <a:lnTo>
                  <a:pt x="2476499" y="0"/>
                </a:lnTo>
                <a:close/>
              </a:path>
              <a:path w="2489200" h="4962525">
                <a:moveTo>
                  <a:pt x="2451099" y="0"/>
                </a:moveTo>
                <a:lnTo>
                  <a:pt x="2451099" y="32833"/>
                </a:lnTo>
                <a:lnTo>
                  <a:pt x="2400299" y="33658"/>
                </a:lnTo>
                <a:lnTo>
                  <a:pt x="2349499" y="35417"/>
                </a:lnTo>
                <a:lnTo>
                  <a:pt x="2260599" y="41706"/>
                </a:lnTo>
                <a:lnTo>
                  <a:pt x="2209799" y="46218"/>
                </a:lnTo>
                <a:lnTo>
                  <a:pt x="2171699" y="51630"/>
                </a:lnTo>
                <a:lnTo>
                  <a:pt x="2120899" y="57934"/>
                </a:lnTo>
                <a:lnTo>
                  <a:pt x="2070099" y="65120"/>
                </a:lnTo>
                <a:lnTo>
                  <a:pt x="2031999" y="73180"/>
                </a:lnTo>
                <a:lnTo>
                  <a:pt x="1981199" y="82105"/>
                </a:lnTo>
                <a:lnTo>
                  <a:pt x="1930399" y="91887"/>
                </a:lnTo>
                <a:lnTo>
                  <a:pt x="1892299" y="102516"/>
                </a:lnTo>
                <a:lnTo>
                  <a:pt x="1841499" y="113984"/>
                </a:lnTo>
                <a:lnTo>
                  <a:pt x="1803399" y="126282"/>
                </a:lnTo>
                <a:lnTo>
                  <a:pt x="1752599" y="139401"/>
                </a:lnTo>
                <a:lnTo>
                  <a:pt x="1714499" y="153333"/>
                </a:lnTo>
                <a:lnTo>
                  <a:pt x="1663699" y="168069"/>
                </a:lnTo>
                <a:lnTo>
                  <a:pt x="1625599" y="183600"/>
                </a:lnTo>
                <a:lnTo>
                  <a:pt x="1587499" y="199917"/>
                </a:lnTo>
                <a:lnTo>
                  <a:pt x="1536699" y="217011"/>
                </a:lnTo>
                <a:lnTo>
                  <a:pt x="1498599" y="234875"/>
                </a:lnTo>
                <a:lnTo>
                  <a:pt x="1460499" y="253498"/>
                </a:lnTo>
                <a:lnTo>
                  <a:pt x="1409699" y="272873"/>
                </a:lnTo>
                <a:lnTo>
                  <a:pt x="1371599" y="292991"/>
                </a:lnTo>
                <a:lnTo>
                  <a:pt x="1333499" y="313842"/>
                </a:lnTo>
                <a:lnTo>
                  <a:pt x="1295399" y="335418"/>
                </a:lnTo>
                <a:lnTo>
                  <a:pt x="1257299" y="357711"/>
                </a:lnTo>
                <a:lnTo>
                  <a:pt x="1219199" y="380711"/>
                </a:lnTo>
                <a:lnTo>
                  <a:pt x="1181099" y="404409"/>
                </a:lnTo>
                <a:lnTo>
                  <a:pt x="1142999" y="428798"/>
                </a:lnTo>
                <a:lnTo>
                  <a:pt x="1104899" y="453868"/>
                </a:lnTo>
                <a:lnTo>
                  <a:pt x="1066799" y="479611"/>
                </a:lnTo>
                <a:lnTo>
                  <a:pt x="1028699" y="506017"/>
                </a:lnTo>
                <a:lnTo>
                  <a:pt x="990599" y="533079"/>
                </a:lnTo>
                <a:lnTo>
                  <a:pt x="952499" y="560786"/>
                </a:lnTo>
                <a:lnTo>
                  <a:pt x="927099" y="589131"/>
                </a:lnTo>
                <a:lnTo>
                  <a:pt x="888999" y="618105"/>
                </a:lnTo>
                <a:lnTo>
                  <a:pt x="850899" y="647699"/>
                </a:lnTo>
                <a:lnTo>
                  <a:pt x="825499" y="677904"/>
                </a:lnTo>
                <a:lnTo>
                  <a:pt x="787399" y="708712"/>
                </a:lnTo>
                <a:lnTo>
                  <a:pt x="749299" y="740113"/>
                </a:lnTo>
                <a:lnTo>
                  <a:pt x="723899" y="772100"/>
                </a:lnTo>
                <a:lnTo>
                  <a:pt x="698499" y="804662"/>
                </a:lnTo>
                <a:lnTo>
                  <a:pt x="660399" y="837792"/>
                </a:lnTo>
                <a:lnTo>
                  <a:pt x="634999" y="871481"/>
                </a:lnTo>
                <a:lnTo>
                  <a:pt x="596899" y="905719"/>
                </a:lnTo>
                <a:lnTo>
                  <a:pt x="571499" y="940499"/>
                </a:lnTo>
                <a:lnTo>
                  <a:pt x="546099" y="975812"/>
                </a:lnTo>
                <a:lnTo>
                  <a:pt x="520699" y="1011648"/>
                </a:lnTo>
                <a:lnTo>
                  <a:pt x="469899" y="1084856"/>
                </a:lnTo>
                <a:lnTo>
                  <a:pt x="419099" y="1160054"/>
                </a:lnTo>
                <a:lnTo>
                  <a:pt x="368299" y="1237172"/>
                </a:lnTo>
                <a:lnTo>
                  <a:pt x="317499" y="1316139"/>
                </a:lnTo>
                <a:lnTo>
                  <a:pt x="304799" y="1356295"/>
                </a:lnTo>
                <a:lnTo>
                  <a:pt x="279399" y="1396886"/>
                </a:lnTo>
                <a:lnTo>
                  <a:pt x="266699" y="1437906"/>
                </a:lnTo>
                <a:lnTo>
                  <a:pt x="241299" y="1479343"/>
                </a:lnTo>
                <a:lnTo>
                  <a:pt x="228599" y="1521191"/>
                </a:lnTo>
                <a:lnTo>
                  <a:pt x="203199" y="1563440"/>
                </a:lnTo>
                <a:lnTo>
                  <a:pt x="165099" y="1692505"/>
                </a:lnTo>
                <a:lnTo>
                  <a:pt x="139699" y="1736271"/>
                </a:lnTo>
                <a:lnTo>
                  <a:pt x="101599" y="1869678"/>
                </a:lnTo>
                <a:lnTo>
                  <a:pt x="101599" y="1914821"/>
                </a:lnTo>
                <a:lnTo>
                  <a:pt x="63499" y="2052149"/>
                </a:lnTo>
                <a:lnTo>
                  <a:pt x="63499" y="1872102"/>
                </a:lnTo>
                <a:lnTo>
                  <a:pt x="114299" y="1695349"/>
                </a:lnTo>
                <a:lnTo>
                  <a:pt x="139699" y="1652025"/>
                </a:lnTo>
                <a:lnTo>
                  <a:pt x="165099" y="1566473"/>
                </a:lnTo>
                <a:lnTo>
                  <a:pt x="190499" y="1524262"/>
                </a:lnTo>
                <a:lnTo>
                  <a:pt x="215899" y="1441011"/>
                </a:lnTo>
                <a:lnTo>
                  <a:pt x="241299" y="1399989"/>
                </a:lnTo>
                <a:lnTo>
                  <a:pt x="253999" y="1359379"/>
                </a:lnTo>
                <a:lnTo>
                  <a:pt x="304799" y="1279431"/>
                </a:lnTo>
                <a:lnTo>
                  <a:pt x="330199" y="1240110"/>
                </a:lnTo>
                <a:lnTo>
                  <a:pt x="342899" y="1201236"/>
                </a:lnTo>
                <a:lnTo>
                  <a:pt x="393699" y="1124861"/>
                </a:lnTo>
                <a:lnTo>
                  <a:pt x="444499" y="1050372"/>
                </a:lnTo>
                <a:lnTo>
                  <a:pt x="495299" y="977838"/>
                </a:lnTo>
                <a:lnTo>
                  <a:pt x="520699" y="942324"/>
                </a:lnTo>
                <a:lnTo>
                  <a:pt x="558799" y="907324"/>
                </a:lnTo>
                <a:lnTo>
                  <a:pt x="584199" y="872847"/>
                </a:lnTo>
                <a:lnTo>
                  <a:pt x="609599" y="838900"/>
                </a:lnTo>
                <a:lnTo>
                  <a:pt x="647699" y="805492"/>
                </a:lnTo>
                <a:lnTo>
                  <a:pt x="673099" y="772631"/>
                </a:lnTo>
                <a:lnTo>
                  <a:pt x="698499" y="740326"/>
                </a:lnTo>
                <a:lnTo>
                  <a:pt x="736599" y="708585"/>
                </a:lnTo>
                <a:lnTo>
                  <a:pt x="761999" y="677416"/>
                </a:lnTo>
                <a:lnTo>
                  <a:pt x="800099" y="646829"/>
                </a:lnTo>
                <a:lnTo>
                  <a:pt x="838199" y="616831"/>
                </a:lnTo>
                <a:lnTo>
                  <a:pt x="863599" y="587430"/>
                </a:lnTo>
                <a:lnTo>
                  <a:pt x="901699" y="558636"/>
                </a:lnTo>
                <a:lnTo>
                  <a:pt x="939799" y="530456"/>
                </a:lnTo>
                <a:lnTo>
                  <a:pt x="977899" y="502899"/>
                </a:lnTo>
                <a:lnTo>
                  <a:pt x="1003299" y="475974"/>
                </a:lnTo>
                <a:lnTo>
                  <a:pt x="1041399" y="449688"/>
                </a:lnTo>
                <a:lnTo>
                  <a:pt x="1079499" y="424051"/>
                </a:lnTo>
                <a:lnTo>
                  <a:pt x="1117599" y="399070"/>
                </a:lnTo>
                <a:lnTo>
                  <a:pt x="1155699" y="374753"/>
                </a:lnTo>
                <a:lnTo>
                  <a:pt x="1193799" y="351111"/>
                </a:lnTo>
                <a:lnTo>
                  <a:pt x="1231899" y="328150"/>
                </a:lnTo>
                <a:lnTo>
                  <a:pt x="1269999" y="305879"/>
                </a:lnTo>
                <a:lnTo>
                  <a:pt x="1308099" y="284306"/>
                </a:lnTo>
                <a:lnTo>
                  <a:pt x="1358899" y="263441"/>
                </a:lnTo>
                <a:lnTo>
                  <a:pt x="1396999" y="243291"/>
                </a:lnTo>
                <a:lnTo>
                  <a:pt x="1435099" y="223865"/>
                </a:lnTo>
                <a:lnTo>
                  <a:pt x="1473199" y="205171"/>
                </a:lnTo>
                <a:lnTo>
                  <a:pt x="1511299" y="187217"/>
                </a:lnTo>
                <a:lnTo>
                  <a:pt x="1562099" y="170012"/>
                </a:lnTo>
                <a:lnTo>
                  <a:pt x="1600199" y="153565"/>
                </a:lnTo>
                <a:lnTo>
                  <a:pt x="1638299" y="137884"/>
                </a:lnTo>
                <a:lnTo>
                  <a:pt x="1689099" y="122976"/>
                </a:lnTo>
                <a:lnTo>
                  <a:pt x="1727199" y="108852"/>
                </a:lnTo>
                <a:lnTo>
                  <a:pt x="1777999" y="95518"/>
                </a:lnTo>
                <a:lnTo>
                  <a:pt x="1816099" y="82983"/>
                </a:lnTo>
                <a:lnTo>
                  <a:pt x="1866899" y="71257"/>
                </a:lnTo>
                <a:lnTo>
                  <a:pt x="1904999" y="60346"/>
                </a:lnTo>
                <a:lnTo>
                  <a:pt x="1955799" y="50260"/>
                </a:lnTo>
                <a:lnTo>
                  <a:pt x="1993899" y="41007"/>
                </a:lnTo>
                <a:lnTo>
                  <a:pt x="2044699" y="32595"/>
                </a:lnTo>
                <a:lnTo>
                  <a:pt x="2095499" y="25033"/>
                </a:lnTo>
                <a:lnTo>
                  <a:pt x="2133599" y="18330"/>
                </a:lnTo>
                <a:lnTo>
                  <a:pt x="2184399" y="12493"/>
                </a:lnTo>
                <a:lnTo>
                  <a:pt x="2235199" y="7530"/>
                </a:lnTo>
                <a:lnTo>
                  <a:pt x="2273299" y="3452"/>
                </a:lnTo>
                <a:lnTo>
                  <a:pt x="2324099" y="265"/>
                </a:lnTo>
                <a:lnTo>
                  <a:pt x="2336799" y="0"/>
                </a:lnTo>
                <a:lnTo>
                  <a:pt x="2451099" y="0"/>
                </a:lnTo>
                <a:close/>
              </a:path>
              <a:path w="2489200" h="4962525">
                <a:moveTo>
                  <a:pt x="2489199" y="7491"/>
                </a:moveTo>
                <a:lnTo>
                  <a:pt x="2489199" y="4950863"/>
                </a:lnTo>
                <a:lnTo>
                  <a:pt x="2476499" y="4956712"/>
                </a:lnTo>
                <a:lnTo>
                  <a:pt x="2476499" y="1643"/>
                </a:lnTo>
                <a:lnTo>
                  <a:pt x="2489199" y="74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763725" y="1713482"/>
            <a:ext cx="2495549" cy="49815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653850" y="4014905"/>
            <a:ext cx="1041400" cy="957580"/>
          </a:xfrm>
          <a:custGeom>
            <a:avLst/>
            <a:gdLst/>
            <a:ahLst/>
            <a:cxnLst/>
            <a:rect l="l" t="t" r="r" b="b"/>
            <a:pathLst>
              <a:path w="1041400" h="957579">
                <a:moveTo>
                  <a:pt x="0" y="846061"/>
                </a:moveTo>
                <a:lnTo>
                  <a:pt x="616932" y="0"/>
                </a:lnTo>
                <a:lnTo>
                  <a:pt x="1041155" y="957294"/>
                </a:lnTo>
                <a:lnTo>
                  <a:pt x="0" y="846061"/>
                </a:lnTo>
                <a:close/>
              </a:path>
            </a:pathLst>
          </a:custGeom>
          <a:solidFill>
            <a:srgbClr val="EB7D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223439" y="1031096"/>
            <a:ext cx="1285875" cy="1103630"/>
          </a:xfrm>
          <a:custGeom>
            <a:avLst/>
            <a:gdLst/>
            <a:ahLst/>
            <a:cxnLst/>
            <a:rect l="l" t="t" r="r" b="b"/>
            <a:pathLst>
              <a:path w="1285875" h="1103630">
                <a:moveTo>
                  <a:pt x="486207" y="381961"/>
                </a:moveTo>
                <a:lnTo>
                  <a:pt x="482791" y="398757"/>
                </a:lnTo>
                <a:lnTo>
                  <a:pt x="473489" y="412511"/>
                </a:lnTo>
                <a:lnTo>
                  <a:pt x="459723" y="421805"/>
                </a:lnTo>
                <a:lnTo>
                  <a:pt x="442912" y="425218"/>
                </a:lnTo>
                <a:lnTo>
                  <a:pt x="426101" y="421866"/>
                </a:lnTo>
                <a:lnTo>
                  <a:pt x="412335" y="412673"/>
                </a:lnTo>
                <a:lnTo>
                  <a:pt x="403033" y="398939"/>
                </a:lnTo>
                <a:lnTo>
                  <a:pt x="399617" y="381961"/>
                </a:lnTo>
                <a:lnTo>
                  <a:pt x="403033" y="365165"/>
                </a:lnTo>
                <a:lnTo>
                  <a:pt x="412335" y="351410"/>
                </a:lnTo>
                <a:lnTo>
                  <a:pt x="426101" y="342117"/>
                </a:lnTo>
                <a:lnTo>
                  <a:pt x="442912" y="338704"/>
                </a:lnTo>
                <a:lnTo>
                  <a:pt x="459723" y="342117"/>
                </a:lnTo>
                <a:lnTo>
                  <a:pt x="473489" y="351410"/>
                </a:lnTo>
                <a:lnTo>
                  <a:pt x="482791" y="365165"/>
                </a:lnTo>
                <a:lnTo>
                  <a:pt x="486207" y="381961"/>
                </a:lnTo>
                <a:close/>
              </a:path>
              <a:path w="1285875" h="1103630">
                <a:moveTo>
                  <a:pt x="486207" y="721098"/>
                </a:moveTo>
                <a:lnTo>
                  <a:pt x="482791" y="737893"/>
                </a:lnTo>
                <a:lnTo>
                  <a:pt x="473489" y="751648"/>
                </a:lnTo>
                <a:lnTo>
                  <a:pt x="459723" y="760941"/>
                </a:lnTo>
                <a:lnTo>
                  <a:pt x="442912" y="764355"/>
                </a:lnTo>
                <a:lnTo>
                  <a:pt x="426101" y="760941"/>
                </a:lnTo>
                <a:lnTo>
                  <a:pt x="412335" y="751648"/>
                </a:lnTo>
                <a:lnTo>
                  <a:pt x="403033" y="737893"/>
                </a:lnTo>
                <a:lnTo>
                  <a:pt x="399617" y="721098"/>
                </a:lnTo>
                <a:lnTo>
                  <a:pt x="403033" y="704302"/>
                </a:lnTo>
                <a:lnTo>
                  <a:pt x="412335" y="690547"/>
                </a:lnTo>
                <a:lnTo>
                  <a:pt x="426101" y="681254"/>
                </a:lnTo>
                <a:lnTo>
                  <a:pt x="442912" y="677840"/>
                </a:lnTo>
                <a:lnTo>
                  <a:pt x="459723" y="681254"/>
                </a:lnTo>
                <a:lnTo>
                  <a:pt x="473489" y="690547"/>
                </a:lnTo>
                <a:lnTo>
                  <a:pt x="482791" y="704302"/>
                </a:lnTo>
                <a:lnTo>
                  <a:pt x="486207" y="721098"/>
                </a:lnTo>
                <a:close/>
              </a:path>
              <a:path w="1285875" h="1103630">
                <a:moveTo>
                  <a:pt x="486207" y="1059802"/>
                </a:moveTo>
                <a:lnTo>
                  <a:pt x="482791" y="1076598"/>
                </a:lnTo>
                <a:lnTo>
                  <a:pt x="473489" y="1090352"/>
                </a:lnTo>
                <a:lnTo>
                  <a:pt x="459723" y="1099646"/>
                </a:lnTo>
                <a:lnTo>
                  <a:pt x="442912" y="1103059"/>
                </a:lnTo>
                <a:lnTo>
                  <a:pt x="426101" y="1099646"/>
                </a:lnTo>
                <a:lnTo>
                  <a:pt x="412335" y="1090352"/>
                </a:lnTo>
                <a:lnTo>
                  <a:pt x="403033" y="1076598"/>
                </a:lnTo>
                <a:lnTo>
                  <a:pt x="399617" y="1059802"/>
                </a:lnTo>
                <a:lnTo>
                  <a:pt x="403033" y="1043006"/>
                </a:lnTo>
                <a:lnTo>
                  <a:pt x="412335" y="1029251"/>
                </a:lnTo>
                <a:lnTo>
                  <a:pt x="426101" y="1019958"/>
                </a:lnTo>
                <a:lnTo>
                  <a:pt x="442912" y="1016544"/>
                </a:lnTo>
                <a:lnTo>
                  <a:pt x="459723" y="1019958"/>
                </a:lnTo>
                <a:lnTo>
                  <a:pt x="473489" y="1029251"/>
                </a:lnTo>
                <a:lnTo>
                  <a:pt x="482791" y="1043006"/>
                </a:lnTo>
                <a:lnTo>
                  <a:pt x="486207" y="1059802"/>
                </a:lnTo>
                <a:close/>
              </a:path>
              <a:path w="1285875" h="1103630">
                <a:moveTo>
                  <a:pt x="486207" y="43257"/>
                </a:moveTo>
                <a:lnTo>
                  <a:pt x="482791" y="60053"/>
                </a:lnTo>
                <a:lnTo>
                  <a:pt x="473489" y="73807"/>
                </a:lnTo>
                <a:lnTo>
                  <a:pt x="459723" y="83101"/>
                </a:lnTo>
                <a:lnTo>
                  <a:pt x="442912" y="86514"/>
                </a:lnTo>
                <a:lnTo>
                  <a:pt x="426101" y="83101"/>
                </a:lnTo>
                <a:lnTo>
                  <a:pt x="412335" y="73807"/>
                </a:lnTo>
                <a:lnTo>
                  <a:pt x="403033" y="60053"/>
                </a:lnTo>
                <a:lnTo>
                  <a:pt x="399617" y="43257"/>
                </a:lnTo>
                <a:lnTo>
                  <a:pt x="403033" y="26461"/>
                </a:lnTo>
                <a:lnTo>
                  <a:pt x="412335" y="12706"/>
                </a:lnTo>
                <a:lnTo>
                  <a:pt x="426101" y="3413"/>
                </a:lnTo>
                <a:lnTo>
                  <a:pt x="442912" y="0"/>
                </a:lnTo>
                <a:lnTo>
                  <a:pt x="459723" y="3413"/>
                </a:lnTo>
                <a:lnTo>
                  <a:pt x="473489" y="12706"/>
                </a:lnTo>
                <a:lnTo>
                  <a:pt x="482791" y="26461"/>
                </a:lnTo>
                <a:lnTo>
                  <a:pt x="486207" y="43257"/>
                </a:lnTo>
                <a:close/>
              </a:path>
              <a:path w="1285875" h="1103630">
                <a:moveTo>
                  <a:pt x="886257" y="381961"/>
                </a:moveTo>
                <a:lnTo>
                  <a:pt x="882841" y="398757"/>
                </a:lnTo>
                <a:lnTo>
                  <a:pt x="873539" y="412511"/>
                </a:lnTo>
                <a:lnTo>
                  <a:pt x="859773" y="421805"/>
                </a:lnTo>
                <a:lnTo>
                  <a:pt x="842962" y="425218"/>
                </a:lnTo>
                <a:lnTo>
                  <a:pt x="826151" y="421866"/>
                </a:lnTo>
                <a:lnTo>
                  <a:pt x="812385" y="412673"/>
                </a:lnTo>
                <a:lnTo>
                  <a:pt x="803083" y="398939"/>
                </a:lnTo>
                <a:lnTo>
                  <a:pt x="799667" y="381961"/>
                </a:lnTo>
                <a:lnTo>
                  <a:pt x="803083" y="365165"/>
                </a:lnTo>
                <a:lnTo>
                  <a:pt x="812385" y="351410"/>
                </a:lnTo>
                <a:lnTo>
                  <a:pt x="826151" y="342117"/>
                </a:lnTo>
                <a:lnTo>
                  <a:pt x="842962" y="338704"/>
                </a:lnTo>
                <a:lnTo>
                  <a:pt x="859773" y="342117"/>
                </a:lnTo>
                <a:lnTo>
                  <a:pt x="873539" y="351410"/>
                </a:lnTo>
                <a:lnTo>
                  <a:pt x="882841" y="365165"/>
                </a:lnTo>
                <a:lnTo>
                  <a:pt x="886257" y="381961"/>
                </a:lnTo>
                <a:close/>
              </a:path>
              <a:path w="1285875" h="1103630">
                <a:moveTo>
                  <a:pt x="886257" y="721098"/>
                </a:moveTo>
                <a:lnTo>
                  <a:pt x="882841" y="737893"/>
                </a:lnTo>
                <a:lnTo>
                  <a:pt x="873539" y="751648"/>
                </a:lnTo>
                <a:lnTo>
                  <a:pt x="859773" y="760941"/>
                </a:lnTo>
                <a:lnTo>
                  <a:pt x="842962" y="764355"/>
                </a:lnTo>
                <a:lnTo>
                  <a:pt x="826151" y="760941"/>
                </a:lnTo>
                <a:lnTo>
                  <a:pt x="812385" y="751648"/>
                </a:lnTo>
                <a:lnTo>
                  <a:pt x="803083" y="737893"/>
                </a:lnTo>
                <a:lnTo>
                  <a:pt x="799667" y="721098"/>
                </a:lnTo>
                <a:lnTo>
                  <a:pt x="803083" y="704302"/>
                </a:lnTo>
                <a:lnTo>
                  <a:pt x="812385" y="690547"/>
                </a:lnTo>
                <a:lnTo>
                  <a:pt x="826151" y="681254"/>
                </a:lnTo>
                <a:lnTo>
                  <a:pt x="842962" y="677840"/>
                </a:lnTo>
                <a:lnTo>
                  <a:pt x="859773" y="681254"/>
                </a:lnTo>
                <a:lnTo>
                  <a:pt x="873539" y="690547"/>
                </a:lnTo>
                <a:lnTo>
                  <a:pt x="882841" y="704302"/>
                </a:lnTo>
                <a:lnTo>
                  <a:pt x="886257" y="721098"/>
                </a:lnTo>
                <a:close/>
              </a:path>
              <a:path w="1285875" h="1103630">
                <a:moveTo>
                  <a:pt x="886257" y="1059802"/>
                </a:moveTo>
                <a:lnTo>
                  <a:pt x="882841" y="1076598"/>
                </a:lnTo>
                <a:lnTo>
                  <a:pt x="873539" y="1090352"/>
                </a:lnTo>
                <a:lnTo>
                  <a:pt x="859773" y="1099646"/>
                </a:lnTo>
                <a:lnTo>
                  <a:pt x="842962" y="1103059"/>
                </a:lnTo>
                <a:lnTo>
                  <a:pt x="826151" y="1099646"/>
                </a:lnTo>
                <a:lnTo>
                  <a:pt x="812385" y="1090352"/>
                </a:lnTo>
                <a:lnTo>
                  <a:pt x="803083" y="1076598"/>
                </a:lnTo>
                <a:lnTo>
                  <a:pt x="799667" y="1059802"/>
                </a:lnTo>
                <a:lnTo>
                  <a:pt x="803083" y="1043006"/>
                </a:lnTo>
                <a:lnTo>
                  <a:pt x="812385" y="1029251"/>
                </a:lnTo>
                <a:lnTo>
                  <a:pt x="826151" y="1019958"/>
                </a:lnTo>
                <a:lnTo>
                  <a:pt x="842962" y="1016544"/>
                </a:lnTo>
                <a:lnTo>
                  <a:pt x="859773" y="1019958"/>
                </a:lnTo>
                <a:lnTo>
                  <a:pt x="873539" y="1029251"/>
                </a:lnTo>
                <a:lnTo>
                  <a:pt x="882841" y="1043006"/>
                </a:lnTo>
                <a:lnTo>
                  <a:pt x="886257" y="1059802"/>
                </a:lnTo>
                <a:close/>
              </a:path>
              <a:path w="1285875" h="1103630">
                <a:moveTo>
                  <a:pt x="886257" y="43257"/>
                </a:moveTo>
                <a:lnTo>
                  <a:pt x="882841" y="60053"/>
                </a:lnTo>
                <a:lnTo>
                  <a:pt x="873539" y="73807"/>
                </a:lnTo>
                <a:lnTo>
                  <a:pt x="859773" y="83101"/>
                </a:lnTo>
                <a:lnTo>
                  <a:pt x="842962" y="86514"/>
                </a:lnTo>
                <a:lnTo>
                  <a:pt x="826151" y="83101"/>
                </a:lnTo>
                <a:lnTo>
                  <a:pt x="812385" y="73807"/>
                </a:lnTo>
                <a:lnTo>
                  <a:pt x="803083" y="60053"/>
                </a:lnTo>
                <a:lnTo>
                  <a:pt x="799667" y="43257"/>
                </a:lnTo>
                <a:lnTo>
                  <a:pt x="803083" y="26461"/>
                </a:lnTo>
                <a:lnTo>
                  <a:pt x="812385" y="12706"/>
                </a:lnTo>
                <a:lnTo>
                  <a:pt x="826151" y="3413"/>
                </a:lnTo>
                <a:lnTo>
                  <a:pt x="842962" y="0"/>
                </a:lnTo>
                <a:lnTo>
                  <a:pt x="859773" y="3413"/>
                </a:lnTo>
                <a:lnTo>
                  <a:pt x="873539" y="12706"/>
                </a:lnTo>
                <a:lnTo>
                  <a:pt x="882841" y="26461"/>
                </a:lnTo>
                <a:lnTo>
                  <a:pt x="886257" y="43257"/>
                </a:lnTo>
                <a:close/>
              </a:path>
              <a:path w="1285875" h="1103630">
                <a:moveTo>
                  <a:pt x="86590" y="381961"/>
                </a:moveTo>
                <a:lnTo>
                  <a:pt x="83174" y="398757"/>
                </a:lnTo>
                <a:lnTo>
                  <a:pt x="73872" y="412511"/>
                </a:lnTo>
                <a:lnTo>
                  <a:pt x="60106" y="421805"/>
                </a:lnTo>
                <a:lnTo>
                  <a:pt x="43295" y="425218"/>
                </a:lnTo>
                <a:lnTo>
                  <a:pt x="26484" y="421866"/>
                </a:lnTo>
                <a:lnTo>
                  <a:pt x="12718" y="412673"/>
                </a:lnTo>
                <a:lnTo>
                  <a:pt x="3416" y="398939"/>
                </a:lnTo>
                <a:lnTo>
                  <a:pt x="0" y="381961"/>
                </a:lnTo>
                <a:lnTo>
                  <a:pt x="3416" y="365165"/>
                </a:lnTo>
                <a:lnTo>
                  <a:pt x="12718" y="351410"/>
                </a:lnTo>
                <a:lnTo>
                  <a:pt x="26484" y="342117"/>
                </a:lnTo>
                <a:lnTo>
                  <a:pt x="43295" y="338704"/>
                </a:lnTo>
                <a:lnTo>
                  <a:pt x="60106" y="342117"/>
                </a:lnTo>
                <a:lnTo>
                  <a:pt x="73872" y="351410"/>
                </a:lnTo>
                <a:lnTo>
                  <a:pt x="83174" y="365165"/>
                </a:lnTo>
                <a:lnTo>
                  <a:pt x="86590" y="381961"/>
                </a:lnTo>
                <a:close/>
              </a:path>
              <a:path w="1285875" h="1103630">
                <a:moveTo>
                  <a:pt x="86590" y="721098"/>
                </a:moveTo>
                <a:lnTo>
                  <a:pt x="83174" y="737893"/>
                </a:lnTo>
                <a:lnTo>
                  <a:pt x="73872" y="751648"/>
                </a:lnTo>
                <a:lnTo>
                  <a:pt x="60106" y="760941"/>
                </a:lnTo>
                <a:lnTo>
                  <a:pt x="43295" y="764355"/>
                </a:lnTo>
                <a:lnTo>
                  <a:pt x="26484" y="760941"/>
                </a:lnTo>
                <a:lnTo>
                  <a:pt x="12718" y="751648"/>
                </a:lnTo>
                <a:lnTo>
                  <a:pt x="3416" y="737893"/>
                </a:lnTo>
                <a:lnTo>
                  <a:pt x="0" y="721098"/>
                </a:lnTo>
                <a:lnTo>
                  <a:pt x="3416" y="704302"/>
                </a:lnTo>
                <a:lnTo>
                  <a:pt x="12718" y="690547"/>
                </a:lnTo>
                <a:lnTo>
                  <a:pt x="26484" y="681254"/>
                </a:lnTo>
                <a:lnTo>
                  <a:pt x="43295" y="677840"/>
                </a:lnTo>
                <a:lnTo>
                  <a:pt x="60106" y="681254"/>
                </a:lnTo>
                <a:lnTo>
                  <a:pt x="73872" y="690547"/>
                </a:lnTo>
                <a:lnTo>
                  <a:pt x="83174" y="704302"/>
                </a:lnTo>
                <a:lnTo>
                  <a:pt x="86590" y="721098"/>
                </a:lnTo>
                <a:close/>
              </a:path>
              <a:path w="1285875" h="1103630">
                <a:moveTo>
                  <a:pt x="86590" y="1059802"/>
                </a:moveTo>
                <a:lnTo>
                  <a:pt x="83174" y="1076598"/>
                </a:lnTo>
                <a:lnTo>
                  <a:pt x="73872" y="1090352"/>
                </a:lnTo>
                <a:lnTo>
                  <a:pt x="60106" y="1099646"/>
                </a:lnTo>
                <a:lnTo>
                  <a:pt x="43295" y="1103059"/>
                </a:lnTo>
                <a:lnTo>
                  <a:pt x="26484" y="1099646"/>
                </a:lnTo>
                <a:lnTo>
                  <a:pt x="12718" y="1090352"/>
                </a:lnTo>
                <a:lnTo>
                  <a:pt x="3416" y="1076598"/>
                </a:lnTo>
                <a:lnTo>
                  <a:pt x="0" y="1059802"/>
                </a:lnTo>
                <a:lnTo>
                  <a:pt x="3416" y="1043006"/>
                </a:lnTo>
                <a:lnTo>
                  <a:pt x="12718" y="1029251"/>
                </a:lnTo>
                <a:lnTo>
                  <a:pt x="26484" y="1019958"/>
                </a:lnTo>
                <a:lnTo>
                  <a:pt x="43295" y="1016544"/>
                </a:lnTo>
                <a:lnTo>
                  <a:pt x="60106" y="1019958"/>
                </a:lnTo>
                <a:lnTo>
                  <a:pt x="73872" y="1029251"/>
                </a:lnTo>
                <a:lnTo>
                  <a:pt x="83174" y="1043006"/>
                </a:lnTo>
                <a:lnTo>
                  <a:pt x="86590" y="1059802"/>
                </a:lnTo>
                <a:close/>
              </a:path>
              <a:path w="1285875" h="1103630">
                <a:moveTo>
                  <a:pt x="86590" y="43257"/>
                </a:moveTo>
                <a:lnTo>
                  <a:pt x="83174" y="60053"/>
                </a:lnTo>
                <a:lnTo>
                  <a:pt x="73872" y="73807"/>
                </a:lnTo>
                <a:lnTo>
                  <a:pt x="60106" y="83101"/>
                </a:lnTo>
                <a:lnTo>
                  <a:pt x="43295" y="86514"/>
                </a:lnTo>
                <a:lnTo>
                  <a:pt x="26484" y="83101"/>
                </a:lnTo>
                <a:lnTo>
                  <a:pt x="12718" y="73807"/>
                </a:lnTo>
                <a:lnTo>
                  <a:pt x="3416" y="60053"/>
                </a:lnTo>
                <a:lnTo>
                  <a:pt x="0" y="43257"/>
                </a:lnTo>
                <a:lnTo>
                  <a:pt x="3416" y="26461"/>
                </a:lnTo>
                <a:lnTo>
                  <a:pt x="12718" y="12706"/>
                </a:lnTo>
                <a:lnTo>
                  <a:pt x="26484" y="3413"/>
                </a:lnTo>
                <a:lnTo>
                  <a:pt x="43295" y="0"/>
                </a:lnTo>
                <a:lnTo>
                  <a:pt x="60106" y="3413"/>
                </a:lnTo>
                <a:lnTo>
                  <a:pt x="73872" y="12706"/>
                </a:lnTo>
                <a:lnTo>
                  <a:pt x="83174" y="26461"/>
                </a:lnTo>
                <a:lnTo>
                  <a:pt x="86590" y="43257"/>
                </a:lnTo>
                <a:close/>
              </a:path>
              <a:path w="1285875" h="1103630">
                <a:moveTo>
                  <a:pt x="1285874" y="381961"/>
                </a:moveTo>
                <a:lnTo>
                  <a:pt x="1282458" y="398757"/>
                </a:lnTo>
                <a:lnTo>
                  <a:pt x="1273156" y="412511"/>
                </a:lnTo>
                <a:lnTo>
                  <a:pt x="1259390" y="421805"/>
                </a:lnTo>
                <a:lnTo>
                  <a:pt x="1242579" y="425218"/>
                </a:lnTo>
                <a:lnTo>
                  <a:pt x="1225768" y="421866"/>
                </a:lnTo>
                <a:lnTo>
                  <a:pt x="1212002" y="412673"/>
                </a:lnTo>
                <a:lnTo>
                  <a:pt x="1202700" y="398939"/>
                </a:lnTo>
                <a:lnTo>
                  <a:pt x="1199284" y="381961"/>
                </a:lnTo>
                <a:lnTo>
                  <a:pt x="1202700" y="365165"/>
                </a:lnTo>
                <a:lnTo>
                  <a:pt x="1212002" y="351410"/>
                </a:lnTo>
                <a:lnTo>
                  <a:pt x="1225768" y="342117"/>
                </a:lnTo>
                <a:lnTo>
                  <a:pt x="1242579" y="338704"/>
                </a:lnTo>
                <a:lnTo>
                  <a:pt x="1259390" y="342117"/>
                </a:lnTo>
                <a:lnTo>
                  <a:pt x="1273156" y="351410"/>
                </a:lnTo>
                <a:lnTo>
                  <a:pt x="1282458" y="365165"/>
                </a:lnTo>
                <a:lnTo>
                  <a:pt x="1285874" y="381961"/>
                </a:lnTo>
                <a:close/>
              </a:path>
              <a:path w="1285875" h="1103630">
                <a:moveTo>
                  <a:pt x="1285874" y="721098"/>
                </a:moveTo>
                <a:lnTo>
                  <a:pt x="1282458" y="737893"/>
                </a:lnTo>
                <a:lnTo>
                  <a:pt x="1273156" y="751648"/>
                </a:lnTo>
                <a:lnTo>
                  <a:pt x="1259390" y="760941"/>
                </a:lnTo>
                <a:lnTo>
                  <a:pt x="1242579" y="764355"/>
                </a:lnTo>
                <a:lnTo>
                  <a:pt x="1225768" y="760941"/>
                </a:lnTo>
                <a:lnTo>
                  <a:pt x="1212002" y="751648"/>
                </a:lnTo>
                <a:lnTo>
                  <a:pt x="1202700" y="737893"/>
                </a:lnTo>
                <a:lnTo>
                  <a:pt x="1199284" y="721098"/>
                </a:lnTo>
                <a:lnTo>
                  <a:pt x="1202700" y="704302"/>
                </a:lnTo>
                <a:lnTo>
                  <a:pt x="1212002" y="690547"/>
                </a:lnTo>
                <a:lnTo>
                  <a:pt x="1225768" y="681254"/>
                </a:lnTo>
                <a:lnTo>
                  <a:pt x="1242579" y="677840"/>
                </a:lnTo>
                <a:lnTo>
                  <a:pt x="1259390" y="681254"/>
                </a:lnTo>
                <a:lnTo>
                  <a:pt x="1273156" y="690547"/>
                </a:lnTo>
                <a:lnTo>
                  <a:pt x="1282458" y="704302"/>
                </a:lnTo>
                <a:lnTo>
                  <a:pt x="1285874" y="721098"/>
                </a:lnTo>
                <a:close/>
              </a:path>
              <a:path w="1285875" h="1103630">
                <a:moveTo>
                  <a:pt x="1285874" y="1059802"/>
                </a:moveTo>
                <a:lnTo>
                  <a:pt x="1282458" y="1076598"/>
                </a:lnTo>
                <a:lnTo>
                  <a:pt x="1273156" y="1090352"/>
                </a:lnTo>
                <a:lnTo>
                  <a:pt x="1259390" y="1099646"/>
                </a:lnTo>
                <a:lnTo>
                  <a:pt x="1242579" y="1103059"/>
                </a:lnTo>
                <a:lnTo>
                  <a:pt x="1225768" y="1099646"/>
                </a:lnTo>
                <a:lnTo>
                  <a:pt x="1212002" y="1090352"/>
                </a:lnTo>
                <a:lnTo>
                  <a:pt x="1202700" y="1076598"/>
                </a:lnTo>
                <a:lnTo>
                  <a:pt x="1199284" y="1059802"/>
                </a:lnTo>
                <a:lnTo>
                  <a:pt x="1202700" y="1043006"/>
                </a:lnTo>
                <a:lnTo>
                  <a:pt x="1212002" y="1029251"/>
                </a:lnTo>
                <a:lnTo>
                  <a:pt x="1225768" y="1019958"/>
                </a:lnTo>
                <a:lnTo>
                  <a:pt x="1242579" y="1016544"/>
                </a:lnTo>
                <a:lnTo>
                  <a:pt x="1259390" y="1019958"/>
                </a:lnTo>
                <a:lnTo>
                  <a:pt x="1273156" y="1029251"/>
                </a:lnTo>
                <a:lnTo>
                  <a:pt x="1282458" y="1043006"/>
                </a:lnTo>
                <a:lnTo>
                  <a:pt x="1285874" y="1059802"/>
                </a:lnTo>
                <a:close/>
              </a:path>
              <a:path w="1285875" h="1103630">
                <a:moveTo>
                  <a:pt x="1285874" y="43257"/>
                </a:moveTo>
                <a:lnTo>
                  <a:pt x="1282458" y="60053"/>
                </a:lnTo>
                <a:lnTo>
                  <a:pt x="1273156" y="73807"/>
                </a:lnTo>
                <a:lnTo>
                  <a:pt x="1259390" y="83101"/>
                </a:lnTo>
                <a:lnTo>
                  <a:pt x="1242579" y="86514"/>
                </a:lnTo>
                <a:lnTo>
                  <a:pt x="1225768" y="83101"/>
                </a:lnTo>
                <a:lnTo>
                  <a:pt x="1212002" y="73807"/>
                </a:lnTo>
                <a:lnTo>
                  <a:pt x="1202700" y="60053"/>
                </a:lnTo>
                <a:lnTo>
                  <a:pt x="1199284" y="43257"/>
                </a:lnTo>
                <a:lnTo>
                  <a:pt x="1202700" y="26461"/>
                </a:lnTo>
                <a:lnTo>
                  <a:pt x="1212002" y="12706"/>
                </a:lnTo>
                <a:lnTo>
                  <a:pt x="1225768" y="3413"/>
                </a:lnTo>
                <a:lnTo>
                  <a:pt x="1242579" y="0"/>
                </a:lnTo>
                <a:lnTo>
                  <a:pt x="1259390" y="3413"/>
                </a:lnTo>
                <a:lnTo>
                  <a:pt x="1273156" y="12706"/>
                </a:lnTo>
                <a:lnTo>
                  <a:pt x="1282458" y="26461"/>
                </a:lnTo>
                <a:lnTo>
                  <a:pt x="1285874" y="43257"/>
                </a:lnTo>
                <a:close/>
              </a:path>
            </a:pathLst>
          </a:custGeom>
          <a:solidFill>
            <a:srgbClr val="0023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489249" y="586926"/>
            <a:ext cx="9669407" cy="63179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23281" y="7567939"/>
            <a:ext cx="152399" cy="1523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823281" y="9368164"/>
            <a:ext cx="152399" cy="1523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182651" y="7270118"/>
            <a:ext cx="14051915" cy="2425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5799"/>
              </a:lnSpc>
              <a:spcBef>
                <a:spcPts val="100"/>
              </a:spcBef>
            </a:pPr>
            <a:r>
              <a:rPr dirty="0" sz="3400" spc="-390">
                <a:latin typeface="Arial Black"/>
                <a:cs typeface="Arial Black"/>
              </a:rPr>
              <a:t>If</a:t>
            </a:r>
            <a:r>
              <a:rPr dirty="0" sz="3400" spc="350">
                <a:latin typeface="Arial Black"/>
                <a:cs typeface="Arial Black"/>
              </a:rPr>
              <a:t> </a:t>
            </a:r>
            <a:r>
              <a:rPr dirty="0" sz="3400" spc="-434">
                <a:latin typeface="Arial Black"/>
                <a:cs typeface="Arial Black"/>
              </a:rPr>
              <a:t>Total </a:t>
            </a:r>
            <a:r>
              <a:rPr dirty="0" sz="3400" spc="-465">
                <a:latin typeface="Arial Black"/>
                <a:cs typeface="Arial Black"/>
              </a:rPr>
              <a:t>Visits  </a:t>
            </a:r>
            <a:r>
              <a:rPr dirty="0" sz="3400" spc="-355">
                <a:latin typeface="Arial Black"/>
                <a:cs typeface="Arial Black"/>
              </a:rPr>
              <a:t>are </a:t>
            </a:r>
            <a:r>
              <a:rPr dirty="0" sz="3400" spc="-320">
                <a:latin typeface="Arial Black"/>
                <a:cs typeface="Arial Black"/>
              </a:rPr>
              <a:t>more </a:t>
            </a:r>
            <a:r>
              <a:rPr dirty="0" sz="3400" spc="-345">
                <a:latin typeface="Arial Black"/>
                <a:cs typeface="Arial Black"/>
              </a:rPr>
              <a:t>than </a:t>
            </a:r>
            <a:r>
              <a:rPr dirty="0" sz="3400" spc="-330">
                <a:latin typeface="Arial Black"/>
                <a:cs typeface="Arial Black"/>
              </a:rPr>
              <a:t>30 then </a:t>
            </a:r>
            <a:r>
              <a:rPr dirty="0" sz="3400" spc="-390">
                <a:latin typeface="Arial Black"/>
                <a:cs typeface="Arial Black"/>
              </a:rPr>
              <a:t>most  </a:t>
            </a:r>
            <a:r>
              <a:rPr dirty="0" sz="3400" spc="-295">
                <a:latin typeface="Arial Black"/>
                <a:cs typeface="Arial Black"/>
              </a:rPr>
              <a:t>of </a:t>
            </a:r>
            <a:r>
              <a:rPr dirty="0" sz="3400" spc="-409">
                <a:latin typeface="Arial Black"/>
                <a:cs typeface="Arial Black"/>
              </a:rPr>
              <a:t>times </a:t>
            </a:r>
            <a:r>
              <a:rPr dirty="0" sz="3400" spc="-395">
                <a:latin typeface="Arial Black"/>
                <a:cs typeface="Arial Black"/>
              </a:rPr>
              <a:t>they </a:t>
            </a:r>
            <a:r>
              <a:rPr dirty="0" sz="3400" spc="-355">
                <a:latin typeface="Arial Black"/>
                <a:cs typeface="Arial Black"/>
              </a:rPr>
              <a:t>are </a:t>
            </a:r>
            <a:r>
              <a:rPr dirty="0" sz="3400" spc="-310">
                <a:latin typeface="Arial Black"/>
                <a:cs typeface="Arial Black"/>
              </a:rPr>
              <a:t>not  </a:t>
            </a:r>
            <a:r>
              <a:rPr dirty="0" sz="3400" spc="-380">
                <a:latin typeface="Arial Black"/>
                <a:cs typeface="Arial Black"/>
              </a:rPr>
              <a:t>converted.It </a:t>
            </a:r>
            <a:r>
              <a:rPr dirty="0" sz="3400" spc="-340">
                <a:latin typeface="Arial Black"/>
                <a:cs typeface="Arial Black"/>
              </a:rPr>
              <a:t>doesn't </a:t>
            </a:r>
            <a:r>
              <a:rPr dirty="0" sz="3400" spc="-390">
                <a:latin typeface="Arial Black"/>
                <a:cs typeface="Arial Black"/>
              </a:rPr>
              <a:t>look </a:t>
            </a:r>
            <a:r>
              <a:rPr dirty="0" sz="3400" spc="-385">
                <a:latin typeface="Arial Black"/>
                <a:cs typeface="Arial Black"/>
              </a:rPr>
              <a:t>convenient </a:t>
            </a:r>
            <a:r>
              <a:rPr dirty="0" sz="3400" spc="-370">
                <a:latin typeface="Arial Black"/>
                <a:cs typeface="Arial Black"/>
              </a:rPr>
              <a:t>that </a:t>
            </a:r>
            <a:r>
              <a:rPr dirty="0" sz="3400" spc="-315">
                <a:latin typeface="Arial Black"/>
                <a:cs typeface="Arial Black"/>
              </a:rPr>
              <a:t>person </a:t>
            </a:r>
            <a:r>
              <a:rPr dirty="0" sz="3400" spc="-409">
                <a:latin typeface="Arial Black"/>
                <a:cs typeface="Arial Black"/>
              </a:rPr>
              <a:t>visiting site </a:t>
            </a:r>
            <a:r>
              <a:rPr dirty="0" sz="3400" spc="-260">
                <a:latin typeface="Arial Black"/>
                <a:cs typeface="Arial Black"/>
              </a:rPr>
              <a:t>for </a:t>
            </a:r>
            <a:r>
              <a:rPr dirty="0" sz="3400" spc="-390">
                <a:latin typeface="Arial Black"/>
                <a:cs typeface="Arial Black"/>
              </a:rPr>
              <a:t>so </a:t>
            </a:r>
            <a:r>
              <a:rPr dirty="0" sz="3400" spc="-415">
                <a:latin typeface="Arial Black"/>
                <a:cs typeface="Arial Black"/>
              </a:rPr>
              <a:t>many  </a:t>
            </a:r>
            <a:r>
              <a:rPr dirty="0" sz="3400" spc="-395">
                <a:latin typeface="Arial Black"/>
                <a:cs typeface="Arial Black"/>
              </a:rPr>
              <a:t>times.</a:t>
            </a:r>
            <a:endParaRPr sz="3400">
              <a:latin typeface="Arial Black"/>
              <a:cs typeface="Arial Black"/>
            </a:endParaRPr>
          </a:p>
          <a:p>
            <a:pPr algn="just" marL="12700">
              <a:lnSpc>
                <a:spcPct val="100000"/>
              </a:lnSpc>
              <a:spcBef>
                <a:spcPts val="645"/>
              </a:spcBef>
            </a:pPr>
            <a:r>
              <a:rPr dirty="0" sz="3400" spc="-345">
                <a:latin typeface="Arial Black"/>
                <a:cs typeface="Arial Black"/>
              </a:rPr>
              <a:t>For </a:t>
            </a:r>
            <a:r>
              <a:rPr dirty="0" sz="3400" spc="-370">
                <a:latin typeface="Arial Black"/>
                <a:cs typeface="Arial Black"/>
              </a:rPr>
              <a:t>that </a:t>
            </a:r>
            <a:r>
              <a:rPr dirty="0" sz="3400" spc="-405">
                <a:latin typeface="Arial Black"/>
                <a:cs typeface="Arial Black"/>
              </a:rPr>
              <a:t>, </a:t>
            </a:r>
            <a:r>
              <a:rPr dirty="0" sz="3400" spc="-320">
                <a:latin typeface="Arial Black"/>
                <a:cs typeface="Arial Black"/>
              </a:rPr>
              <a:t>outlier </a:t>
            </a:r>
            <a:r>
              <a:rPr dirty="0" sz="3400" spc="-365">
                <a:latin typeface="Arial Black"/>
                <a:cs typeface="Arial Black"/>
              </a:rPr>
              <a:t>treatment </a:t>
            </a:r>
            <a:r>
              <a:rPr dirty="0" sz="3400" spc="-430">
                <a:latin typeface="Arial Black"/>
                <a:cs typeface="Arial Black"/>
              </a:rPr>
              <a:t>is </a:t>
            </a:r>
            <a:r>
              <a:rPr dirty="0" sz="3400" spc="-300">
                <a:latin typeface="Arial Black"/>
                <a:cs typeface="Arial Black"/>
              </a:rPr>
              <a:t>done </a:t>
            </a:r>
            <a:r>
              <a:rPr dirty="0" sz="3400" spc="-385">
                <a:latin typeface="Arial Black"/>
                <a:cs typeface="Arial Black"/>
              </a:rPr>
              <a:t>by </a:t>
            </a:r>
            <a:r>
              <a:rPr dirty="0" sz="3400" spc="-370">
                <a:latin typeface="Arial Black"/>
                <a:cs typeface="Arial Black"/>
              </a:rPr>
              <a:t>removing</a:t>
            </a:r>
            <a:r>
              <a:rPr dirty="0" sz="3400" spc="-145">
                <a:latin typeface="Arial Black"/>
                <a:cs typeface="Arial Black"/>
              </a:rPr>
              <a:t> </a:t>
            </a:r>
            <a:r>
              <a:rPr dirty="0" sz="3400" spc="-355">
                <a:latin typeface="Arial Black"/>
                <a:cs typeface="Arial Black"/>
              </a:rPr>
              <a:t>it.</a:t>
            </a:r>
            <a:endParaRPr sz="3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6009951"/>
            <a:ext cx="4276401" cy="42770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29191" y="5266826"/>
            <a:ext cx="3990340" cy="3987800"/>
          </a:xfrm>
          <a:custGeom>
            <a:avLst/>
            <a:gdLst/>
            <a:ahLst/>
            <a:cxnLst/>
            <a:rect l="l" t="t" r="r" b="b"/>
            <a:pathLst>
              <a:path w="3990340" h="3987800">
                <a:moveTo>
                  <a:pt x="1762082" y="12700"/>
                </a:moveTo>
                <a:lnTo>
                  <a:pt x="1756186" y="12700"/>
                </a:lnTo>
                <a:lnTo>
                  <a:pt x="1758151" y="0"/>
                </a:lnTo>
                <a:lnTo>
                  <a:pt x="1762082" y="12700"/>
                </a:lnTo>
                <a:close/>
              </a:path>
              <a:path w="3990340" h="3987800">
                <a:moveTo>
                  <a:pt x="2233987" y="12700"/>
                </a:moveTo>
                <a:lnTo>
                  <a:pt x="1762082" y="12700"/>
                </a:lnTo>
                <a:lnTo>
                  <a:pt x="1808665" y="0"/>
                </a:lnTo>
                <a:lnTo>
                  <a:pt x="2186799" y="0"/>
                </a:lnTo>
                <a:lnTo>
                  <a:pt x="2233987" y="12700"/>
                </a:lnTo>
                <a:close/>
              </a:path>
              <a:path w="3990340" h="3987800">
                <a:moveTo>
                  <a:pt x="2327358" y="25400"/>
                </a:moveTo>
                <a:lnTo>
                  <a:pt x="1660285" y="25400"/>
                </a:lnTo>
                <a:lnTo>
                  <a:pt x="1708053" y="12700"/>
                </a:lnTo>
                <a:lnTo>
                  <a:pt x="2280845" y="12700"/>
                </a:lnTo>
                <a:lnTo>
                  <a:pt x="2327358" y="25400"/>
                </a:lnTo>
                <a:close/>
              </a:path>
              <a:path w="3990340" h="3987800">
                <a:moveTo>
                  <a:pt x="2327358" y="3962400"/>
                </a:moveTo>
                <a:lnTo>
                  <a:pt x="1662633" y="3962400"/>
                </a:lnTo>
                <a:lnTo>
                  <a:pt x="1570692" y="3937000"/>
                </a:lnTo>
                <a:lnTo>
                  <a:pt x="1261684" y="3848100"/>
                </a:lnTo>
                <a:lnTo>
                  <a:pt x="1219340" y="3822700"/>
                </a:lnTo>
                <a:lnTo>
                  <a:pt x="1177484" y="3810000"/>
                </a:lnTo>
                <a:lnTo>
                  <a:pt x="1136131" y="3784600"/>
                </a:lnTo>
                <a:lnTo>
                  <a:pt x="1095294" y="3771900"/>
                </a:lnTo>
                <a:lnTo>
                  <a:pt x="1015220" y="3721100"/>
                </a:lnTo>
                <a:lnTo>
                  <a:pt x="976009" y="3708400"/>
                </a:lnTo>
                <a:lnTo>
                  <a:pt x="937367" y="3683000"/>
                </a:lnTo>
                <a:lnTo>
                  <a:pt x="899306" y="3657600"/>
                </a:lnTo>
                <a:lnTo>
                  <a:pt x="861840" y="3632200"/>
                </a:lnTo>
                <a:lnTo>
                  <a:pt x="824982" y="3606800"/>
                </a:lnTo>
                <a:lnTo>
                  <a:pt x="788745" y="3581400"/>
                </a:lnTo>
                <a:lnTo>
                  <a:pt x="753143" y="3556000"/>
                </a:lnTo>
                <a:lnTo>
                  <a:pt x="718188" y="3517900"/>
                </a:lnTo>
                <a:lnTo>
                  <a:pt x="683894" y="3492500"/>
                </a:lnTo>
                <a:lnTo>
                  <a:pt x="650274" y="3467100"/>
                </a:lnTo>
                <a:lnTo>
                  <a:pt x="617341" y="3429000"/>
                </a:lnTo>
                <a:lnTo>
                  <a:pt x="585108" y="3403600"/>
                </a:lnTo>
                <a:lnTo>
                  <a:pt x="553589" y="3365500"/>
                </a:lnTo>
                <a:lnTo>
                  <a:pt x="522796" y="3340100"/>
                </a:lnTo>
                <a:lnTo>
                  <a:pt x="492744" y="3302000"/>
                </a:lnTo>
                <a:lnTo>
                  <a:pt x="463444" y="3263900"/>
                </a:lnTo>
                <a:lnTo>
                  <a:pt x="434911" y="3225800"/>
                </a:lnTo>
                <a:lnTo>
                  <a:pt x="407156" y="3200400"/>
                </a:lnTo>
                <a:lnTo>
                  <a:pt x="380195" y="3162300"/>
                </a:lnTo>
                <a:lnTo>
                  <a:pt x="354039" y="3124200"/>
                </a:lnTo>
                <a:lnTo>
                  <a:pt x="328702" y="3086100"/>
                </a:lnTo>
                <a:lnTo>
                  <a:pt x="304198" y="3048000"/>
                </a:lnTo>
                <a:lnTo>
                  <a:pt x="280538" y="3009900"/>
                </a:lnTo>
                <a:lnTo>
                  <a:pt x="257737" y="2971800"/>
                </a:lnTo>
                <a:lnTo>
                  <a:pt x="235808" y="2933700"/>
                </a:lnTo>
                <a:lnTo>
                  <a:pt x="214764" y="2895600"/>
                </a:lnTo>
                <a:lnTo>
                  <a:pt x="194617" y="2844800"/>
                </a:lnTo>
                <a:lnTo>
                  <a:pt x="175382" y="2806700"/>
                </a:lnTo>
                <a:lnTo>
                  <a:pt x="157072" y="2768600"/>
                </a:lnTo>
                <a:lnTo>
                  <a:pt x="139699" y="2717800"/>
                </a:lnTo>
                <a:lnTo>
                  <a:pt x="123276" y="2679700"/>
                </a:lnTo>
                <a:lnTo>
                  <a:pt x="107818" y="2641600"/>
                </a:lnTo>
                <a:lnTo>
                  <a:pt x="93337" y="2590800"/>
                </a:lnTo>
                <a:lnTo>
                  <a:pt x="79846" y="2552700"/>
                </a:lnTo>
                <a:lnTo>
                  <a:pt x="67358" y="2501900"/>
                </a:lnTo>
                <a:lnTo>
                  <a:pt x="55888" y="2463800"/>
                </a:lnTo>
                <a:lnTo>
                  <a:pt x="45447" y="2413000"/>
                </a:lnTo>
                <a:lnTo>
                  <a:pt x="36049" y="2362200"/>
                </a:lnTo>
                <a:lnTo>
                  <a:pt x="27708" y="2324100"/>
                </a:lnTo>
                <a:lnTo>
                  <a:pt x="20436" y="2273300"/>
                </a:lnTo>
                <a:lnTo>
                  <a:pt x="14246" y="2222500"/>
                </a:lnTo>
                <a:lnTo>
                  <a:pt x="9153" y="2184400"/>
                </a:lnTo>
                <a:lnTo>
                  <a:pt x="5168" y="2133600"/>
                </a:lnTo>
                <a:lnTo>
                  <a:pt x="2305" y="2082800"/>
                </a:lnTo>
                <a:lnTo>
                  <a:pt x="578" y="2032000"/>
                </a:lnTo>
                <a:lnTo>
                  <a:pt x="0" y="1993900"/>
                </a:lnTo>
                <a:lnTo>
                  <a:pt x="568" y="1943100"/>
                </a:lnTo>
                <a:lnTo>
                  <a:pt x="2334" y="1892300"/>
                </a:lnTo>
                <a:lnTo>
                  <a:pt x="5389" y="1841500"/>
                </a:lnTo>
                <a:lnTo>
                  <a:pt x="9827" y="1790700"/>
                </a:lnTo>
                <a:lnTo>
                  <a:pt x="4913" y="1778000"/>
                </a:lnTo>
                <a:lnTo>
                  <a:pt x="11793" y="1778000"/>
                </a:lnTo>
                <a:lnTo>
                  <a:pt x="17544" y="1727200"/>
                </a:lnTo>
                <a:lnTo>
                  <a:pt x="24445" y="1676400"/>
                </a:lnTo>
                <a:lnTo>
                  <a:pt x="32481" y="1625600"/>
                </a:lnTo>
                <a:lnTo>
                  <a:pt x="41637" y="1587500"/>
                </a:lnTo>
                <a:lnTo>
                  <a:pt x="51899" y="1536700"/>
                </a:lnTo>
                <a:lnTo>
                  <a:pt x="63254" y="1485900"/>
                </a:lnTo>
                <a:lnTo>
                  <a:pt x="75686" y="1447800"/>
                </a:lnTo>
                <a:lnTo>
                  <a:pt x="89181" y="1397000"/>
                </a:lnTo>
                <a:lnTo>
                  <a:pt x="103726" y="1358900"/>
                </a:lnTo>
                <a:lnTo>
                  <a:pt x="119306" y="1308100"/>
                </a:lnTo>
                <a:lnTo>
                  <a:pt x="135907" y="1270000"/>
                </a:lnTo>
                <a:lnTo>
                  <a:pt x="153514" y="1219200"/>
                </a:lnTo>
                <a:lnTo>
                  <a:pt x="172113" y="1181100"/>
                </a:lnTo>
                <a:lnTo>
                  <a:pt x="191690" y="1130300"/>
                </a:lnTo>
                <a:lnTo>
                  <a:pt x="212230" y="1092200"/>
                </a:lnTo>
                <a:lnTo>
                  <a:pt x="233720" y="1054100"/>
                </a:lnTo>
                <a:lnTo>
                  <a:pt x="256146" y="1016000"/>
                </a:lnTo>
                <a:lnTo>
                  <a:pt x="279492" y="977900"/>
                </a:lnTo>
                <a:lnTo>
                  <a:pt x="303744" y="927100"/>
                </a:lnTo>
                <a:lnTo>
                  <a:pt x="328889" y="889000"/>
                </a:lnTo>
                <a:lnTo>
                  <a:pt x="354912" y="850900"/>
                </a:lnTo>
                <a:lnTo>
                  <a:pt x="381799" y="812800"/>
                </a:lnTo>
                <a:lnTo>
                  <a:pt x="409535" y="774700"/>
                </a:lnTo>
                <a:lnTo>
                  <a:pt x="438106" y="736600"/>
                </a:lnTo>
                <a:lnTo>
                  <a:pt x="467499" y="711200"/>
                </a:lnTo>
                <a:lnTo>
                  <a:pt x="497698" y="673100"/>
                </a:lnTo>
                <a:lnTo>
                  <a:pt x="528690" y="635000"/>
                </a:lnTo>
                <a:lnTo>
                  <a:pt x="560460" y="609600"/>
                </a:lnTo>
                <a:lnTo>
                  <a:pt x="592994" y="571500"/>
                </a:lnTo>
                <a:lnTo>
                  <a:pt x="626277" y="533400"/>
                </a:lnTo>
                <a:lnTo>
                  <a:pt x="660296" y="508000"/>
                </a:lnTo>
                <a:lnTo>
                  <a:pt x="695036" y="482600"/>
                </a:lnTo>
                <a:lnTo>
                  <a:pt x="730483" y="444500"/>
                </a:lnTo>
                <a:lnTo>
                  <a:pt x="766622" y="419100"/>
                </a:lnTo>
                <a:lnTo>
                  <a:pt x="803440" y="393700"/>
                </a:lnTo>
                <a:lnTo>
                  <a:pt x="840922" y="368300"/>
                </a:lnTo>
                <a:lnTo>
                  <a:pt x="879054" y="330200"/>
                </a:lnTo>
                <a:lnTo>
                  <a:pt x="917822" y="304800"/>
                </a:lnTo>
                <a:lnTo>
                  <a:pt x="957210" y="279400"/>
                </a:lnTo>
                <a:lnTo>
                  <a:pt x="997206" y="266700"/>
                </a:lnTo>
                <a:lnTo>
                  <a:pt x="1037794" y="241300"/>
                </a:lnTo>
                <a:lnTo>
                  <a:pt x="1120692" y="190500"/>
                </a:lnTo>
                <a:lnTo>
                  <a:pt x="1162974" y="177800"/>
                </a:lnTo>
                <a:lnTo>
                  <a:pt x="1205790" y="152400"/>
                </a:lnTo>
                <a:lnTo>
                  <a:pt x="1292974" y="127000"/>
                </a:lnTo>
                <a:lnTo>
                  <a:pt x="1337313" y="101600"/>
                </a:lnTo>
                <a:lnTo>
                  <a:pt x="1612895" y="25400"/>
                </a:lnTo>
                <a:lnTo>
                  <a:pt x="1827773" y="25400"/>
                </a:lnTo>
                <a:lnTo>
                  <a:pt x="1772893" y="38100"/>
                </a:lnTo>
                <a:lnTo>
                  <a:pt x="1730634" y="38100"/>
                </a:lnTo>
                <a:lnTo>
                  <a:pt x="1682683" y="50800"/>
                </a:lnTo>
                <a:lnTo>
                  <a:pt x="1635112" y="50800"/>
                </a:lnTo>
                <a:lnTo>
                  <a:pt x="1314024" y="139700"/>
                </a:lnTo>
                <a:lnTo>
                  <a:pt x="1270031" y="165100"/>
                </a:lnTo>
                <a:lnTo>
                  <a:pt x="1226551" y="177800"/>
                </a:lnTo>
                <a:lnTo>
                  <a:pt x="1183599" y="203200"/>
                </a:lnTo>
                <a:lnTo>
                  <a:pt x="1141189" y="215900"/>
                </a:lnTo>
                <a:lnTo>
                  <a:pt x="1058056" y="266700"/>
                </a:lnTo>
                <a:lnTo>
                  <a:pt x="1017363" y="279400"/>
                </a:lnTo>
                <a:lnTo>
                  <a:pt x="937793" y="330200"/>
                </a:lnTo>
                <a:lnTo>
                  <a:pt x="898947" y="355600"/>
                </a:lnTo>
                <a:lnTo>
                  <a:pt x="860746" y="381000"/>
                </a:lnTo>
                <a:lnTo>
                  <a:pt x="823205" y="406400"/>
                </a:lnTo>
                <a:lnTo>
                  <a:pt x="786339" y="444500"/>
                </a:lnTo>
                <a:lnTo>
                  <a:pt x="750161" y="469900"/>
                </a:lnTo>
                <a:lnTo>
                  <a:pt x="714688" y="495300"/>
                </a:lnTo>
                <a:lnTo>
                  <a:pt x="679934" y="533400"/>
                </a:lnTo>
                <a:lnTo>
                  <a:pt x="645912" y="558800"/>
                </a:lnTo>
                <a:lnTo>
                  <a:pt x="612639" y="596900"/>
                </a:lnTo>
                <a:lnTo>
                  <a:pt x="580128" y="622300"/>
                </a:lnTo>
                <a:lnTo>
                  <a:pt x="548395" y="660400"/>
                </a:lnTo>
                <a:lnTo>
                  <a:pt x="517453" y="698500"/>
                </a:lnTo>
                <a:lnTo>
                  <a:pt x="487318" y="723900"/>
                </a:lnTo>
                <a:lnTo>
                  <a:pt x="458005" y="762000"/>
                </a:lnTo>
                <a:lnTo>
                  <a:pt x="429527" y="800100"/>
                </a:lnTo>
                <a:lnTo>
                  <a:pt x="401900" y="838200"/>
                </a:lnTo>
                <a:lnTo>
                  <a:pt x="375139" y="876300"/>
                </a:lnTo>
                <a:lnTo>
                  <a:pt x="349257" y="914400"/>
                </a:lnTo>
                <a:lnTo>
                  <a:pt x="324270" y="952500"/>
                </a:lnTo>
                <a:lnTo>
                  <a:pt x="300193" y="990600"/>
                </a:lnTo>
                <a:lnTo>
                  <a:pt x="277039" y="1028700"/>
                </a:lnTo>
                <a:lnTo>
                  <a:pt x="254824" y="1079500"/>
                </a:lnTo>
                <a:lnTo>
                  <a:pt x="233563" y="1117600"/>
                </a:lnTo>
                <a:lnTo>
                  <a:pt x="213270" y="1155700"/>
                </a:lnTo>
                <a:lnTo>
                  <a:pt x="193959" y="1206500"/>
                </a:lnTo>
                <a:lnTo>
                  <a:pt x="175646" y="1244600"/>
                </a:lnTo>
                <a:lnTo>
                  <a:pt x="158344" y="1295400"/>
                </a:lnTo>
                <a:lnTo>
                  <a:pt x="142070" y="1333500"/>
                </a:lnTo>
                <a:lnTo>
                  <a:pt x="126837" y="1384300"/>
                </a:lnTo>
                <a:lnTo>
                  <a:pt x="112660" y="1422400"/>
                </a:lnTo>
                <a:lnTo>
                  <a:pt x="99554" y="1473200"/>
                </a:lnTo>
                <a:lnTo>
                  <a:pt x="87533" y="1511300"/>
                </a:lnTo>
                <a:lnTo>
                  <a:pt x="76612" y="1562100"/>
                </a:lnTo>
                <a:lnTo>
                  <a:pt x="66806" y="1612900"/>
                </a:lnTo>
                <a:lnTo>
                  <a:pt x="58130" y="1651000"/>
                </a:lnTo>
                <a:lnTo>
                  <a:pt x="50597" y="1701800"/>
                </a:lnTo>
                <a:lnTo>
                  <a:pt x="44224" y="1752600"/>
                </a:lnTo>
                <a:lnTo>
                  <a:pt x="85587" y="1752600"/>
                </a:lnTo>
                <a:lnTo>
                  <a:pt x="69720" y="1765300"/>
                </a:lnTo>
                <a:lnTo>
                  <a:pt x="39310" y="1790700"/>
                </a:lnTo>
                <a:lnTo>
                  <a:pt x="34872" y="1841500"/>
                </a:lnTo>
                <a:lnTo>
                  <a:pt x="31816" y="1892300"/>
                </a:lnTo>
                <a:lnTo>
                  <a:pt x="30050" y="1943100"/>
                </a:lnTo>
                <a:lnTo>
                  <a:pt x="29482" y="1993900"/>
                </a:lnTo>
                <a:lnTo>
                  <a:pt x="30178" y="2044700"/>
                </a:lnTo>
                <a:lnTo>
                  <a:pt x="32267" y="2095500"/>
                </a:lnTo>
                <a:lnTo>
                  <a:pt x="35747" y="2146300"/>
                </a:lnTo>
                <a:lnTo>
                  <a:pt x="40620" y="2197100"/>
                </a:lnTo>
                <a:lnTo>
                  <a:pt x="46885" y="2247900"/>
                </a:lnTo>
                <a:lnTo>
                  <a:pt x="54542" y="2298700"/>
                </a:lnTo>
                <a:lnTo>
                  <a:pt x="63592" y="2349500"/>
                </a:lnTo>
                <a:lnTo>
                  <a:pt x="74034" y="2400300"/>
                </a:lnTo>
                <a:lnTo>
                  <a:pt x="85868" y="2451100"/>
                </a:lnTo>
                <a:lnTo>
                  <a:pt x="99094" y="2501900"/>
                </a:lnTo>
                <a:lnTo>
                  <a:pt x="113713" y="2552700"/>
                </a:lnTo>
                <a:lnTo>
                  <a:pt x="129723" y="2603500"/>
                </a:lnTo>
                <a:lnTo>
                  <a:pt x="173886" y="2603500"/>
                </a:lnTo>
                <a:lnTo>
                  <a:pt x="138568" y="2641600"/>
                </a:lnTo>
                <a:lnTo>
                  <a:pt x="155579" y="2679700"/>
                </a:lnTo>
                <a:lnTo>
                  <a:pt x="173750" y="2730500"/>
                </a:lnTo>
                <a:lnTo>
                  <a:pt x="193068" y="2781300"/>
                </a:lnTo>
                <a:lnTo>
                  <a:pt x="213521" y="2819400"/>
                </a:lnTo>
                <a:lnTo>
                  <a:pt x="235096" y="2870200"/>
                </a:lnTo>
                <a:lnTo>
                  <a:pt x="257780" y="2908300"/>
                </a:lnTo>
                <a:lnTo>
                  <a:pt x="281559" y="2959100"/>
                </a:lnTo>
                <a:lnTo>
                  <a:pt x="306422" y="2997200"/>
                </a:lnTo>
                <a:lnTo>
                  <a:pt x="332355" y="3035300"/>
                </a:lnTo>
                <a:lnTo>
                  <a:pt x="359345" y="3073400"/>
                </a:lnTo>
                <a:lnTo>
                  <a:pt x="387379" y="3124200"/>
                </a:lnTo>
                <a:lnTo>
                  <a:pt x="416445" y="3162300"/>
                </a:lnTo>
                <a:lnTo>
                  <a:pt x="446529" y="3200400"/>
                </a:lnTo>
                <a:lnTo>
                  <a:pt x="477619" y="3238500"/>
                </a:lnTo>
                <a:lnTo>
                  <a:pt x="546412" y="3238500"/>
                </a:lnTo>
                <a:lnTo>
                  <a:pt x="497274" y="3263900"/>
                </a:lnTo>
                <a:lnTo>
                  <a:pt x="529968" y="3302000"/>
                </a:lnTo>
                <a:lnTo>
                  <a:pt x="563525" y="3340100"/>
                </a:lnTo>
                <a:lnTo>
                  <a:pt x="597930" y="3365500"/>
                </a:lnTo>
                <a:lnTo>
                  <a:pt x="633170" y="3403600"/>
                </a:lnTo>
                <a:lnTo>
                  <a:pt x="669229" y="3441700"/>
                </a:lnTo>
                <a:lnTo>
                  <a:pt x="706093" y="3467100"/>
                </a:lnTo>
                <a:lnTo>
                  <a:pt x="743749" y="3505200"/>
                </a:lnTo>
                <a:lnTo>
                  <a:pt x="782181" y="3530600"/>
                </a:lnTo>
                <a:lnTo>
                  <a:pt x="821375" y="3568700"/>
                </a:lnTo>
                <a:lnTo>
                  <a:pt x="861316" y="3594100"/>
                </a:lnTo>
                <a:lnTo>
                  <a:pt x="901991" y="3619500"/>
                </a:lnTo>
                <a:lnTo>
                  <a:pt x="943385" y="3644900"/>
                </a:lnTo>
                <a:lnTo>
                  <a:pt x="1028273" y="3695700"/>
                </a:lnTo>
                <a:lnTo>
                  <a:pt x="1115862" y="3746500"/>
                </a:lnTo>
                <a:lnTo>
                  <a:pt x="1160635" y="3759200"/>
                </a:lnTo>
                <a:lnTo>
                  <a:pt x="1228750" y="3759200"/>
                </a:lnTo>
                <a:lnTo>
                  <a:pt x="1193066" y="3784600"/>
                </a:lnTo>
                <a:lnTo>
                  <a:pt x="1240952" y="3797300"/>
                </a:lnTo>
                <a:lnTo>
                  <a:pt x="1289272" y="3822700"/>
                </a:lnTo>
                <a:lnTo>
                  <a:pt x="1338008" y="3835400"/>
                </a:lnTo>
                <a:lnTo>
                  <a:pt x="1387143" y="3860800"/>
                </a:lnTo>
                <a:lnTo>
                  <a:pt x="1638209" y="3924300"/>
                </a:lnTo>
                <a:lnTo>
                  <a:pt x="1689381" y="3924300"/>
                </a:lnTo>
                <a:lnTo>
                  <a:pt x="1740833" y="3937000"/>
                </a:lnTo>
                <a:lnTo>
                  <a:pt x="1869387" y="3937000"/>
                </a:lnTo>
                <a:lnTo>
                  <a:pt x="1849548" y="3949700"/>
                </a:lnTo>
                <a:lnTo>
                  <a:pt x="2373514" y="3949700"/>
                </a:lnTo>
                <a:lnTo>
                  <a:pt x="2327358" y="3962400"/>
                </a:lnTo>
                <a:close/>
              </a:path>
              <a:path w="3990340" h="3987800">
                <a:moveTo>
                  <a:pt x="173886" y="2603500"/>
                </a:moveTo>
                <a:lnTo>
                  <a:pt x="129723" y="2603500"/>
                </a:lnTo>
                <a:lnTo>
                  <a:pt x="164688" y="2578100"/>
                </a:lnTo>
                <a:lnTo>
                  <a:pt x="195691" y="2540000"/>
                </a:lnTo>
                <a:lnTo>
                  <a:pt x="222456" y="2501900"/>
                </a:lnTo>
                <a:lnTo>
                  <a:pt x="244706" y="2463800"/>
                </a:lnTo>
                <a:lnTo>
                  <a:pt x="267821" y="2413000"/>
                </a:lnTo>
                <a:lnTo>
                  <a:pt x="294481" y="2374900"/>
                </a:lnTo>
                <a:lnTo>
                  <a:pt x="324336" y="2336800"/>
                </a:lnTo>
                <a:lnTo>
                  <a:pt x="357039" y="2298700"/>
                </a:lnTo>
                <a:lnTo>
                  <a:pt x="392242" y="2273300"/>
                </a:lnTo>
                <a:lnTo>
                  <a:pt x="429598" y="2247900"/>
                </a:lnTo>
                <a:lnTo>
                  <a:pt x="468758" y="2222500"/>
                </a:lnTo>
                <a:lnTo>
                  <a:pt x="509374" y="2209800"/>
                </a:lnTo>
                <a:lnTo>
                  <a:pt x="551099" y="2184400"/>
                </a:lnTo>
                <a:lnTo>
                  <a:pt x="632892" y="2146300"/>
                </a:lnTo>
                <a:lnTo>
                  <a:pt x="672145" y="2133600"/>
                </a:lnTo>
                <a:lnTo>
                  <a:pt x="711047" y="2108200"/>
                </a:lnTo>
                <a:lnTo>
                  <a:pt x="749299" y="2082800"/>
                </a:lnTo>
                <a:lnTo>
                  <a:pt x="786604" y="2057400"/>
                </a:lnTo>
                <a:lnTo>
                  <a:pt x="822664" y="2032000"/>
                </a:lnTo>
                <a:lnTo>
                  <a:pt x="857180" y="2006600"/>
                </a:lnTo>
                <a:lnTo>
                  <a:pt x="889856" y="1968500"/>
                </a:lnTo>
                <a:lnTo>
                  <a:pt x="920392" y="1930400"/>
                </a:lnTo>
                <a:lnTo>
                  <a:pt x="948491" y="1892300"/>
                </a:lnTo>
                <a:lnTo>
                  <a:pt x="973855" y="1841500"/>
                </a:lnTo>
                <a:lnTo>
                  <a:pt x="996187" y="1790700"/>
                </a:lnTo>
                <a:lnTo>
                  <a:pt x="1015187" y="1727200"/>
                </a:lnTo>
                <a:lnTo>
                  <a:pt x="1034032" y="1663700"/>
                </a:lnTo>
                <a:lnTo>
                  <a:pt x="1057082" y="1612900"/>
                </a:lnTo>
                <a:lnTo>
                  <a:pt x="1083959" y="1574800"/>
                </a:lnTo>
                <a:lnTo>
                  <a:pt x="1114287" y="1536700"/>
                </a:lnTo>
                <a:lnTo>
                  <a:pt x="1147690" y="1498600"/>
                </a:lnTo>
                <a:lnTo>
                  <a:pt x="1183790" y="1473200"/>
                </a:lnTo>
                <a:lnTo>
                  <a:pt x="1222212" y="1447800"/>
                </a:lnTo>
                <a:lnTo>
                  <a:pt x="1262579" y="1422400"/>
                </a:lnTo>
                <a:lnTo>
                  <a:pt x="1304514" y="1397000"/>
                </a:lnTo>
                <a:lnTo>
                  <a:pt x="1347641" y="1371600"/>
                </a:lnTo>
                <a:lnTo>
                  <a:pt x="1391583" y="1346200"/>
                </a:lnTo>
                <a:lnTo>
                  <a:pt x="1432662" y="1333500"/>
                </a:lnTo>
                <a:lnTo>
                  <a:pt x="1514136" y="1282700"/>
                </a:lnTo>
                <a:lnTo>
                  <a:pt x="1553884" y="1270000"/>
                </a:lnTo>
                <a:lnTo>
                  <a:pt x="1592539" y="1244600"/>
                </a:lnTo>
                <a:lnTo>
                  <a:pt x="1629779" y="1206500"/>
                </a:lnTo>
                <a:lnTo>
                  <a:pt x="1665278" y="1181100"/>
                </a:lnTo>
                <a:lnTo>
                  <a:pt x="1698713" y="1143000"/>
                </a:lnTo>
                <a:lnTo>
                  <a:pt x="1729759" y="1104900"/>
                </a:lnTo>
                <a:lnTo>
                  <a:pt x="1758092" y="1054100"/>
                </a:lnTo>
                <a:lnTo>
                  <a:pt x="1783389" y="1003300"/>
                </a:lnTo>
                <a:lnTo>
                  <a:pt x="1805324" y="939800"/>
                </a:lnTo>
                <a:lnTo>
                  <a:pt x="1821591" y="889000"/>
                </a:lnTo>
                <a:lnTo>
                  <a:pt x="1841690" y="838200"/>
                </a:lnTo>
                <a:lnTo>
                  <a:pt x="1865318" y="800100"/>
                </a:lnTo>
                <a:lnTo>
                  <a:pt x="1892170" y="749300"/>
                </a:lnTo>
                <a:lnTo>
                  <a:pt x="1921944" y="723900"/>
                </a:lnTo>
                <a:lnTo>
                  <a:pt x="1954334" y="685800"/>
                </a:lnTo>
                <a:lnTo>
                  <a:pt x="1989038" y="660400"/>
                </a:lnTo>
                <a:lnTo>
                  <a:pt x="2025752" y="635000"/>
                </a:lnTo>
                <a:lnTo>
                  <a:pt x="2064173" y="609600"/>
                </a:lnTo>
                <a:lnTo>
                  <a:pt x="2103995" y="584200"/>
                </a:lnTo>
                <a:lnTo>
                  <a:pt x="2144917" y="571500"/>
                </a:lnTo>
                <a:lnTo>
                  <a:pt x="2186633" y="546100"/>
                </a:lnTo>
                <a:lnTo>
                  <a:pt x="2225456" y="533400"/>
                </a:lnTo>
                <a:lnTo>
                  <a:pt x="2264183" y="508000"/>
                </a:lnTo>
                <a:lnTo>
                  <a:pt x="2302542" y="495300"/>
                </a:lnTo>
                <a:lnTo>
                  <a:pt x="2340262" y="469900"/>
                </a:lnTo>
                <a:lnTo>
                  <a:pt x="2377072" y="444500"/>
                </a:lnTo>
                <a:lnTo>
                  <a:pt x="2412701" y="419100"/>
                </a:lnTo>
                <a:lnTo>
                  <a:pt x="2446879" y="381000"/>
                </a:lnTo>
                <a:lnTo>
                  <a:pt x="2479333" y="355600"/>
                </a:lnTo>
                <a:lnTo>
                  <a:pt x="2509793" y="317500"/>
                </a:lnTo>
                <a:lnTo>
                  <a:pt x="2537988" y="279400"/>
                </a:lnTo>
                <a:lnTo>
                  <a:pt x="2563646" y="228600"/>
                </a:lnTo>
                <a:lnTo>
                  <a:pt x="2586498" y="177800"/>
                </a:lnTo>
                <a:lnTo>
                  <a:pt x="2606270" y="114300"/>
                </a:lnTo>
                <a:lnTo>
                  <a:pt x="2355315" y="50800"/>
                </a:lnTo>
                <a:lnTo>
                  <a:pt x="2304318" y="50800"/>
                </a:lnTo>
                <a:lnTo>
                  <a:pt x="2253117" y="38100"/>
                </a:lnTo>
                <a:lnTo>
                  <a:pt x="2201739" y="38100"/>
                </a:lnTo>
                <a:lnTo>
                  <a:pt x="2150210" y="25400"/>
                </a:lnTo>
                <a:lnTo>
                  <a:pt x="2373514" y="25400"/>
                </a:lnTo>
                <a:lnTo>
                  <a:pt x="2685486" y="114300"/>
                </a:lnTo>
                <a:lnTo>
                  <a:pt x="2706896" y="127000"/>
                </a:lnTo>
                <a:lnTo>
                  <a:pt x="2632805" y="127000"/>
                </a:lnTo>
                <a:lnTo>
                  <a:pt x="2612301" y="190500"/>
                </a:lnTo>
                <a:lnTo>
                  <a:pt x="2588621" y="241300"/>
                </a:lnTo>
                <a:lnTo>
                  <a:pt x="2562046" y="292100"/>
                </a:lnTo>
                <a:lnTo>
                  <a:pt x="2532854" y="342900"/>
                </a:lnTo>
                <a:lnTo>
                  <a:pt x="2501325" y="381000"/>
                </a:lnTo>
                <a:lnTo>
                  <a:pt x="2467736" y="406400"/>
                </a:lnTo>
                <a:lnTo>
                  <a:pt x="2432369" y="444500"/>
                </a:lnTo>
                <a:lnTo>
                  <a:pt x="2395501" y="469900"/>
                </a:lnTo>
                <a:lnTo>
                  <a:pt x="2357412" y="495300"/>
                </a:lnTo>
                <a:lnTo>
                  <a:pt x="2318381" y="520700"/>
                </a:lnTo>
                <a:lnTo>
                  <a:pt x="2278687" y="533400"/>
                </a:lnTo>
                <a:lnTo>
                  <a:pt x="2198426" y="584200"/>
                </a:lnTo>
                <a:lnTo>
                  <a:pt x="2153893" y="596900"/>
                </a:lnTo>
                <a:lnTo>
                  <a:pt x="2110214" y="622300"/>
                </a:lnTo>
                <a:lnTo>
                  <a:pt x="2067833" y="647700"/>
                </a:lnTo>
                <a:lnTo>
                  <a:pt x="2027191" y="673100"/>
                </a:lnTo>
                <a:lnTo>
                  <a:pt x="1988731" y="698500"/>
                </a:lnTo>
                <a:lnTo>
                  <a:pt x="1952894" y="736600"/>
                </a:lnTo>
                <a:lnTo>
                  <a:pt x="1920124" y="774700"/>
                </a:lnTo>
                <a:lnTo>
                  <a:pt x="1890863" y="812800"/>
                </a:lnTo>
                <a:lnTo>
                  <a:pt x="1865552" y="863600"/>
                </a:lnTo>
                <a:lnTo>
                  <a:pt x="1844634" y="914400"/>
                </a:lnTo>
                <a:lnTo>
                  <a:pt x="1845617" y="914400"/>
                </a:lnTo>
                <a:lnTo>
                  <a:pt x="1842653" y="927100"/>
                </a:lnTo>
                <a:lnTo>
                  <a:pt x="1839597" y="939800"/>
                </a:lnTo>
                <a:lnTo>
                  <a:pt x="1836357" y="939800"/>
                </a:lnTo>
                <a:lnTo>
                  <a:pt x="1832841" y="952500"/>
                </a:lnTo>
                <a:lnTo>
                  <a:pt x="1831858" y="952500"/>
                </a:lnTo>
                <a:lnTo>
                  <a:pt x="1810793" y="1016000"/>
                </a:lnTo>
                <a:lnTo>
                  <a:pt x="1786784" y="1066800"/>
                </a:lnTo>
                <a:lnTo>
                  <a:pt x="1760097" y="1104900"/>
                </a:lnTo>
                <a:lnTo>
                  <a:pt x="1730997" y="1155700"/>
                </a:lnTo>
                <a:lnTo>
                  <a:pt x="1699749" y="1193800"/>
                </a:lnTo>
                <a:lnTo>
                  <a:pt x="1666621" y="1219200"/>
                </a:lnTo>
                <a:lnTo>
                  <a:pt x="1631876" y="1244600"/>
                </a:lnTo>
                <a:lnTo>
                  <a:pt x="1595782" y="1270000"/>
                </a:lnTo>
                <a:lnTo>
                  <a:pt x="1558603" y="1295400"/>
                </a:lnTo>
                <a:lnTo>
                  <a:pt x="1482055" y="1346200"/>
                </a:lnTo>
                <a:lnTo>
                  <a:pt x="1443218" y="1358900"/>
                </a:lnTo>
                <a:lnTo>
                  <a:pt x="1404359" y="1384300"/>
                </a:lnTo>
                <a:lnTo>
                  <a:pt x="1360446" y="1409700"/>
                </a:lnTo>
                <a:lnTo>
                  <a:pt x="1317423" y="1422400"/>
                </a:lnTo>
                <a:lnTo>
                  <a:pt x="1275694" y="1447800"/>
                </a:lnTo>
                <a:lnTo>
                  <a:pt x="1235661" y="1473200"/>
                </a:lnTo>
                <a:lnTo>
                  <a:pt x="1197729" y="1498600"/>
                </a:lnTo>
                <a:lnTo>
                  <a:pt x="1162299" y="1536700"/>
                </a:lnTo>
                <a:lnTo>
                  <a:pt x="1129776" y="1562100"/>
                </a:lnTo>
                <a:lnTo>
                  <a:pt x="1100562" y="1612900"/>
                </a:lnTo>
                <a:lnTo>
                  <a:pt x="1075061" y="1651000"/>
                </a:lnTo>
                <a:lnTo>
                  <a:pt x="1053675" y="1701800"/>
                </a:lnTo>
                <a:lnTo>
                  <a:pt x="1036808" y="1765300"/>
                </a:lnTo>
                <a:lnTo>
                  <a:pt x="1035825" y="1765300"/>
                </a:lnTo>
                <a:lnTo>
                  <a:pt x="1015355" y="1816100"/>
                </a:lnTo>
                <a:lnTo>
                  <a:pt x="991774" y="1879600"/>
                </a:lnTo>
                <a:lnTo>
                  <a:pt x="965356" y="1917700"/>
                </a:lnTo>
                <a:lnTo>
                  <a:pt x="936376" y="1968500"/>
                </a:lnTo>
                <a:lnTo>
                  <a:pt x="905106" y="2006600"/>
                </a:lnTo>
                <a:lnTo>
                  <a:pt x="871820" y="2032000"/>
                </a:lnTo>
                <a:lnTo>
                  <a:pt x="836792" y="2070100"/>
                </a:lnTo>
                <a:lnTo>
                  <a:pt x="800296" y="2095500"/>
                </a:lnTo>
                <a:lnTo>
                  <a:pt x="762606" y="2120900"/>
                </a:lnTo>
                <a:lnTo>
                  <a:pt x="723996" y="2133600"/>
                </a:lnTo>
                <a:lnTo>
                  <a:pt x="684738" y="2159000"/>
                </a:lnTo>
                <a:lnTo>
                  <a:pt x="645108" y="2171700"/>
                </a:lnTo>
                <a:lnTo>
                  <a:pt x="605378" y="2197100"/>
                </a:lnTo>
                <a:lnTo>
                  <a:pt x="562605" y="2209800"/>
                </a:lnTo>
                <a:lnTo>
                  <a:pt x="520640" y="2235200"/>
                </a:lnTo>
                <a:lnTo>
                  <a:pt x="479879" y="2260600"/>
                </a:lnTo>
                <a:lnTo>
                  <a:pt x="440715" y="2286000"/>
                </a:lnTo>
                <a:lnTo>
                  <a:pt x="403544" y="2311400"/>
                </a:lnTo>
                <a:lnTo>
                  <a:pt x="368761" y="2336800"/>
                </a:lnTo>
                <a:lnTo>
                  <a:pt x="336762" y="2374900"/>
                </a:lnTo>
                <a:lnTo>
                  <a:pt x="307940" y="2413000"/>
                </a:lnTo>
                <a:lnTo>
                  <a:pt x="282692" y="2451100"/>
                </a:lnTo>
                <a:lnTo>
                  <a:pt x="261413" y="2501900"/>
                </a:lnTo>
                <a:lnTo>
                  <a:pt x="258465" y="2501900"/>
                </a:lnTo>
                <a:lnTo>
                  <a:pt x="234203" y="2540000"/>
                </a:lnTo>
                <a:lnTo>
                  <a:pt x="205887" y="2578100"/>
                </a:lnTo>
                <a:lnTo>
                  <a:pt x="173886" y="2603500"/>
                </a:lnTo>
                <a:close/>
              </a:path>
              <a:path w="3990340" h="3987800">
                <a:moveTo>
                  <a:pt x="85587" y="1752600"/>
                </a:moveTo>
                <a:lnTo>
                  <a:pt x="44224" y="1752600"/>
                </a:lnTo>
                <a:lnTo>
                  <a:pt x="82159" y="1727200"/>
                </a:lnTo>
                <a:lnTo>
                  <a:pt x="116456" y="1689100"/>
                </a:lnTo>
                <a:lnTo>
                  <a:pt x="147252" y="1651000"/>
                </a:lnTo>
                <a:lnTo>
                  <a:pt x="174685" y="1612900"/>
                </a:lnTo>
                <a:lnTo>
                  <a:pt x="198893" y="1574800"/>
                </a:lnTo>
                <a:lnTo>
                  <a:pt x="220014" y="1524000"/>
                </a:lnTo>
                <a:lnTo>
                  <a:pt x="238187" y="1485900"/>
                </a:lnTo>
                <a:lnTo>
                  <a:pt x="253551" y="1435100"/>
                </a:lnTo>
                <a:lnTo>
                  <a:pt x="272396" y="1371600"/>
                </a:lnTo>
                <a:lnTo>
                  <a:pt x="295445" y="1320800"/>
                </a:lnTo>
                <a:lnTo>
                  <a:pt x="322322" y="1282700"/>
                </a:lnTo>
                <a:lnTo>
                  <a:pt x="352650" y="1244600"/>
                </a:lnTo>
                <a:lnTo>
                  <a:pt x="386053" y="1206500"/>
                </a:lnTo>
                <a:lnTo>
                  <a:pt x="422154" y="1181100"/>
                </a:lnTo>
                <a:lnTo>
                  <a:pt x="460576" y="1143000"/>
                </a:lnTo>
                <a:lnTo>
                  <a:pt x="500943" y="1117600"/>
                </a:lnTo>
                <a:lnTo>
                  <a:pt x="542878" y="1104900"/>
                </a:lnTo>
                <a:lnTo>
                  <a:pt x="586005" y="1079500"/>
                </a:lnTo>
                <a:lnTo>
                  <a:pt x="629947" y="1054100"/>
                </a:lnTo>
                <a:lnTo>
                  <a:pt x="671025" y="1041400"/>
                </a:lnTo>
                <a:lnTo>
                  <a:pt x="752499" y="990600"/>
                </a:lnTo>
                <a:lnTo>
                  <a:pt x="792247" y="965200"/>
                </a:lnTo>
                <a:lnTo>
                  <a:pt x="830903" y="939800"/>
                </a:lnTo>
                <a:lnTo>
                  <a:pt x="868142" y="914400"/>
                </a:lnTo>
                <a:lnTo>
                  <a:pt x="903641" y="876300"/>
                </a:lnTo>
                <a:lnTo>
                  <a:pt x="937076" y="838200"/>
                </a:lnTo>
                <a:lnTo>
                  <a:pt x="968122" y="800100"/>
                </a:lnTo>
                <a:lnTo>
                  <a:pt x="996456" y="762000"/>
                </a:lnTo>
                <a:lnTo>
                  <a:pt x="1021752" y="698500"/>
                </a:lnTo>
                <a:lnTo>
                  <a:pt x="1043687" y="647700"/>
                </a:lnTo>
                <a:lnTo>
                  <a:pt x="1059973" y="596900"/>
                </a:lnTo>
                <a:lnTo>
                  <a:pt x="1080122" y="546100"/>
                </a:lnTo>
                <a:lnTo>
                  <a:pt x="1103820" y="495300"/>
                </a:lnTo>
                <a:lnTo>
                  <a:pt x="1130752" y="457200"/>
                </a:lnTo>
                <a:lnTo>
                  <a:pt x="1160606" y="419100"/>
                </a:lnTo>
                <a:lnTo>
                  <a:pt x="1193066" y="393700"/>
                </a:lnTo>
                <a:lnTo>
                  <a:pt x="1227820" y="368300"/>
                </a:lnTo>
                <a:lnTo>
                  <a:pt x="1264553" y="342900"/>
                </a:lnTo>
                <a:lnTo>
                  <a:pt x="1302951" y="317500"/>
                </a:lnTo>
                <a:lnTo>
                  <a:pt x="1342700" y="292100"/>
                </a:lnTo>
                <a:lnTo>
                  <a:pt x="1383487" y="266700"/>
                </a:lnTo>
                <a:lnTo>
                  <a:pt x="1424997" y="254000"/>
                </a:lnTo>
                <a:lnTo>
                  <a:pt x="1563755" y="177800"/>
                </a:lnTo>
                <a:lnTo>
                  <a:pt x="1608483" y="152400"/>
                </a:lnTo>
                <a:lnTo>
                  <a:pt x="1651561" y="114300"/>
                </a:lnTo>
                <a:lnTo>
                  <a:pt x="1692456" y="76200"/>
                </a:lnTo>
                <a:lnTo>
                  <a:pt x="1730634" y="38100"/>
                </a:lnTo>
                <a:lnTo>
                  <a:pt x="1772893" y="38100"/>
                </a:lnTo>
                <a:lnTo>
                  <a:pt x="1736847" y="76200"/>
                </a:lnTo>
                <a:lnTo>
                  <a:pt x="1698280" y="114300"/>
                </a:lnTo>
                <a:lnTo>
                  <a:pt x="1657616" y="152400"/>
                </a:lnTo>
                <a:lnTo>
                  <a:pt x="1615283" y="177800"/>
                </a:lnTo>
                <a:lnTo>
                  <a:pt x="1571706" y="203200"/>
                </a:lnTo>
                <a:lnTo>
                  <a:pt x="1393239" y="304800"/>
                </a:lnTo>
                <a:lnTo>
                  <a:pt x="1349560" y="317500"/>
                </a:lnTo>
                <a:lnTo>
                  <a:pt x="1307179" y="342900"/>
                </a:lnTo>
                <a:lnTo>
                  <a:pt x="1266537" y="368300"/>
                </a:lnTo>
                <a:lnTo>
                  <a:pt x="1228077" y="393700"/>
                </a:lnTo>
                <a:lnTo>
                  <a:pt x="1192241" y="431800"/>
                </a:lnTo>
                <a:lnTo>
                  <a:pt x="1159471" y="469900"/>
                </a:lnTo>
                <a:lnTo>
                  <a:pt x="1130209" y="508000"/>
                </a:lnTo>
                <a:lnTo>
                  <a:pt x="1104898" y="558800"/>
                </a:lnTo>
                <a:lnTo>
                  <a:pt x="1083980" y="609600"/>
                </a:lnTo>
                <a:lnTo>
                  <a:pt x="1084963" y="609600"/>
                </a:lnTo>
                <a:lnTo>
                  <a:pt x="1081999" y="622300"/>
                </a:lnTo>
                <a:lnTo>
                  <a:pt x="1078944" y="635000"/>
                </a:lnTo>
                <a:lnTo>
                  <a:pt x="1075703" y="647700"/>
                </a:lnTo>
                <a:lnTo>
                  <a:pt x="1072187" y="660400"/>
                </a:lnTo>
                <a:lnTo>
                  <a:pt x="1071204" y="660400"/>
                </a:lnTo>
                <a:lnTo>
                  <a:pt x="1049963" y="711200"/>
                </a:lnTo>
                <a:lnTo>
                  <a:pt x="1025865" y="762000"/>
                </a:lnTo>
                <a:lnTo>
                  <a:pt x="999162" y="812800"/>
                </a:lnTo>
                <a:lnTo>
                  <a:pt x="970102" y="850900"/>
                </a:lnTo>
                <a:lnTo>
                  <a:pt x="938935" y="889000"/>
                </a:lnTo>
                <a:lnTo>
                  <a:pt x="905911" y="914400"/>
                </a:lnTo>
                <a:lnTo>
                  <a:pt x="871279" y="952500"/>
                </a:lnTo>
                <a:lnTo>
                  <a:pt x="835289" y="977900"/>
                </a:lnTo>
                <a:lnTo>
                  <a:pt x="798191" y="1003300"/>
                </a:lnTo>
                <a:lnTo>
                  <a:pt x="760234" y="1016000"/>
                </a:lnTo>
                <a:lnTo>
                  <a:pt x="682741" y="1066800"/>
                </a:lnTo>
                <a:lnTo>
                  <a:pt x="643705" y="1079500"/>
                </a:lnTo>
                <a:lnTo>
                  <a:pt x="599770" y="1104900"/>
                </a:lnTo>
                <a:lnTo>
                  <a:pt x="556689" y="1130300"/>
                </a:lnTo>
                <a:lnTo>
                  <a:pt x="514881" y="1143000"/>
                </a:lnTo>
                <a:lnTo>
                  <a:pt x="474760" y="1168400"/>
                </a:lnTo>
                <a:lnTo>
                  <a:pt x="436743" y="1206500"/>
                </a:lnTo>
                <a:lnTo>
                  <a:pt x="401247" y="1231900"/>
                </a:lnTo>
                <a:lnTo>
                  <a:pt x="368688" y="1270000"/>
                </a:lnTo>
                <a:lnTo>
                  <a:pt x="339483" y="1308100"/>
                </a:lnTo>
                <a:lnTo>
                  <a:pt x="314048" y="1346200"/>
                </a:lnTo>
                <a:lnTo>
                  <a:pt x="292800" y="1409700"/>
                </a:lnTo>
                <a:lnTo>
                  <a:pt x="276154" y="1460500"/>
                </a:lnTo>
                <a:lnTo>
                  <a:pt x="275171" y="1460500"/>
                </a:lnTo>
                <a:lnTo>
                  <a:pt x="252178" y="1524000"/>
                </a:lnTo>
                <a:lnTo>
                  <a:pt x="225742" y="1587500"/>
                </a:lnTo>
                <a:lnTo>
                  <a:pt x="196656" y="1638300"/>
                </a:lnTo>
                <a:lnTo>
                  <a:pt x="165717" y="1676400"/>
                </a:lnTo>
                <a:lnTo>
                  <a:pt x="133718" y="1714500"/>
                </a:lnTo>
                <a:lnTo>
                  <a:pt x="101454" y="1739900"/>
                </a:lnTo>
                <a:lnTo>
                  <a:pt x="85587" y="1752600"/>
                </a:lnTo>
                <a:close/>
              </a:path>
              <a:path w="3990340" h="3987800">
                <a:moveTo>
                  <a:pt x="546412" y="3238500"/>
                </a:moveTo>
                <a:lnTo>
                  <a:pt x="477619" y="3238500"/>
                </a:lnTo>
                <a:lnTo>
                  <a:pt x="576174" y="3187700"/>
                </a:lnTo>
                <a:lnTo>
                  <a:pt x="618499" y="3175000"/>
                </a:lnTo>
                <a:lnTo>
                  <a:pt x="660046" y="3149600"/>
                </a:lnTo>
                <a:lnTo>
                  <a:pt x="700249" y="3124200"/>
                </a:lnTo>
                <a:lnTo>
                  <a:pt x="738541" y="3098800"/>
                </a:lnTo>
                <a:lnTo>
                  <a:pt x="774357" y="3073400"/>
                </a:lnTo>
                <a:lnTo>
                  <a:pt x="807130" y="3035300"/>
                </a:lnTo>
                <a:lnTo>
                  <a:pt x="836294" y="2997200"/>
                </a:lnTo>
                <a:lnTo>
                  <a:pt x="861284" y="2959100"/>
                </a:lnTo>
                <a:lnTo>
                  <a:pt x="881532" y="2908300"/>
                </a:lnTo>
                <a:lnTo>
                  <a:pt x="903498" y="2857500"/>
                </a:lnTo>
                <a:lnTo>
                  <a:pt x="928945" y="2806700"/>
                </a:lnTo>
                <a:lnTo>
                  <a:pt x="957507" y="2768600"/>
                </a:lnTo>
                <a:lnTo>
                  <a:pt x="988816" y="2730500"/>
                </a:lnTo>
                <a:lnTo>
                  <a:pt x="1022504" y="2692400"/>
                </a:lnTo>
                <a:lnTo>
                  <a:pt x="1058203" y="2667000"/>
                </a:lnTo>
                <a:lnTo>
                  <a:pt x="1095545" y="2641600"/>
                </a:lnTo>
                <a:lnTo>
                  <a:pt x="1134164" y="2616200"/>
                </a:lnTo>
                <a:lnTo>
                  <a:pt x="1173690" y="2603500"/>
                </a:lnTo>
                <a:lnTo>
                  <a:pt x="1213757" y="2578100"/>
                </a:lnTo>
                <a:lnTo>
                  <a:pt x="1253997" y="2565400"/>
                </a:lnTo>
                <a:lnTo>
                  <a:pt x="1292609" y="2540000"/>
                </a:lnTo>
                <a:lnTo>
                  <a:pt x="1331145" y="2527300"/>
                </a:lnTo>
                <a:lnTo>
                  <a:pt x="1369322" y="2501900"/>
                </a:lnTo>
                <a:lnTo>
                  <a:pt x="1406854" y="2489200"/>
                </a:lnTo>
                <a:lnTo>
                  <a:pt x="1443458" y="2463800"/>
                </a:lnTo>
                <a:lnTo>
                  <a:pt x="1478849" y="2438400"/>
                </a:lnTo>
                <a:lnTo>
                  <a:pt x="1512743" y="2400300"/>
                </a:lnTo>
                <a:lnTo>
                  <a:pt x="1544854" y="2374900"/>
                </a:lnTo>
                <a:lnTo>
                  <a:pt x="1574898" y="2336800"/>
                </a:lnTo>
                <a:lnTo>
                  <a:pt x="1602592" y="2286000"/>
                </a:lnTo>
                <a:lnTo>
                  <a:pt x="1627649" y="2235200"/>
                </a:lnTo>
                <a:lnTo>
                  <a:pt x="1649787" y="2184400"/>
                </a:lnTo>
                <a:lnTo>
                  <a:pt x="1668720" y="2120900"/>
                </a:lnTo>
                <a:lnTo>
                  <a:pt x="1687566" y="2070100"/>
                </a:lnTo>
                <a:lnTo>
                  <a:pt x="1710615" y="2019300"/>
                </a:lnTo>
                <a:lnTo>
                  <a:pt x="1737492" y="1968500"/>
                </a:lnTo>
                <a:lnTo>
                  <a:pt x="1767820" y="1930400"/>
                </a:lnTo>
                <a:lnTo>
                  <a:pt x="1801223" y="1905000"/>
                </a:lnTo>
                <a:lnTo>
                  <a:pt x="1837323" y="1866900"/>
                </a:lnTo>
                <a:lnTo>
                  <a:pt x="1875745" y="1841500"/>
                </a:lnTo>
                <a:lnTo>
                  <a:pt x="1916112" y="1816100"/>
                </a:lnTo>
                <a:lnTo>
                  <a:pt x="1958047" y="1790700"/>
                </a:lnTo>
                <a:lnTo>
                  <a:pt x="2001174" y="1765300"/>
                </a:lnTo>
                <a:lnTo>
                  <a:pt x="2045116" y="1752600"/>
                </a:lnTo>
                <a:lnTo>
                  <a:pt x="2086195" y="1727200"/>
                </a:lnTo>
                <a:lnTo>
                  <a:pt x="2127154" y="1714500"/>
                </a:lnTo>
                <a:lnTo>
                  <a:pt x="2167669" y="1689100"/>
                </a:lnTo>
                <a:lnTo>
                  <a:pt x="2207417" y="1663700"/>
                </a:lnTo>
                <a:lnTo>
                  <a:pt x="2246072" y="1638300"/>
                </a:lnTo>
                <a:lnTo>
                  <a:pt x="2283312" y="1612900"/>
                </a:lnTo>
                <a:lnTo>
                  <a:pt x="2318811" y="1574800"/>
                </a:lnTo>
                <a:lnTo>
                  <a:pt x="2352246" y="1536700"/>
                </a:lnTo>
                <a:lnTo>
                  <a:pt x="2383292" y="1498600"/>
                </a:lnTo>
                <a:lnTo>
                  <a:pt x="2411625" y="1447800"/>
                </a:lnTo>
                <a:lnTo>
                  <a:pt x="2436922" y="1397000"/>
                </a:lnTo>
                <a:lnTo>
                  <a:pt x="2458857" y="1346200"/>
                </a:lnTo>
                <a:lnTo>
                  <a:pt x="2475161" y="1282700"/>
                </a:lnTo>
                <a:lnTo>
                  <a:pt x="2495355" y="1231900"/>
                </a:lnTo>
                <a:lnTo>
                  <a:pt x="2519112" y="1193800"/>
                </a:lnTo>
                <a:lnTo>
                  <a:pt x="2546104" y="1155700"/>
                </a:lnTo>
                <a:lnTo>
                  <a:pt x="2576003" y="1117600"/>
                </a:lnTo>
                <a:lnTo>
                  <a:pt x="2608482" y="1079500"/>
                </a:lnTo>
                <a:lnTo>
                  <a:pt x="2643212" y="1054100"/>
                </a:lnTo>
                <a:lnTo>
                  <a:pt x="2679868" y="1028700"/>
                </a:lnTo>
                <a:lnTo>
                  <a:pt x="2718120" y="1003300"/>
                </a:lnTo>
                <a:lnTo>
                  <a:pt x="2757642" y="990600"/>
                </a:lnTo>
                <a:lnTo>
                  <a:pt x="2798106" y="965200"/>
                </a:lnTo>
                <a:lnTo>
                  <a:pt x="2839184" y="952500"/>
                </a:lnTo>
                <a:lnTo>
                  <a:pt x="2878944" y="927100"/>
                </a:lnTo>
                <a:lnTo>
                  <a:pt x="2918644" y="914400"/>
                </a:lnTo>
                <a:lnTo>
                  <a:pt x="2957983" y="889000"/>
                </a:lnTo>
                <a:lnTo>
                  <a:pt x="2996656" y="863600"/>
                </a:lnTo>
                <a:lnTo>
                  <a:pt x="3034360" y="838200"/>
                </a:lnTo>
                <a:lnTo>
                  <a:pt x="3070791" y="812800"/>
                </a:lnTo>
                <a:lnTo>
                  <a:pt x="3105648" y="774700"/>
                </a:lnTo>
                <a:lnTo>
                  <a:pt x="3138625" y="749300"/>
                </a:lnTo>
                <a:lnTo>
                  <a:pt x="3169421" y="711200"/>
                </a:lnTo>
                <a:lnTo>
                  <a:pt x="3197731" y="660400"/>
                </a:lnTo>
                <a:lnTo>
                  <a:pt x="3223253" y="609600"/>
                </a:lnTo>
                <a:lnTo>
                  <a:pt x="3245683" y="558800"/>
                </a:lnTo>
                <a:lnTo>
                  <a:pt x="3264717" y="495300"/>
                </a:lnTo>
                <a:lnTo>
                  <a:pt x="3269631" y="495300"/>
                </a:lnTo>
                <a:lnTo>
                  <a:pt x="3231713" y="469900"/>
                </a:lnTo>
                <a:lnTo>
                  <a:pt x="3193057" y="431800"/>
                </a:lnTo>
                <a:lnTo>
                  <a:pt x="3153682" y="406400"/>
                </a:lnTo>
                <a:lnTo>
                  <a:pt x="3113610" y="381000"/>
                </a:lnTo>
                <a:lnTo>
                  <a:pt x="3072861" y="355600"/>
                </a:lnTo>
                <a:lnTo>
                  <a:pt x="3031458" y="317500"/>
                </a:lnTo>
                <a:lnTo>
                  <a:pt x="2946770" y="266700"/>
                </a:lnTo>
                <a:lnTo>
                  <a:pt x="2903527" y="254000"/>
                </a:lnTo>
                <a:lnTo>
                  <a:pt x="2815348" y="203200"/>
                </a:lnTo>
                <a:lnTo>
                  <a:pt x="2770454" y="190500"/>
                </a:lnTo>
                <a:lnTo>
                  <a:pt x="2725051" y="165100"/>
                </a:lnTo>
                <a:lnTo>
                  <a:pt x="2679161" y="152400"/>
                </a:lnTo>
                <a:lnTo>
                  <a:pt x="2632805" y="127000"/>
                </a:lnTo>
                <a:lnTo>
                  <a:pt x="2706896" y="127000"/>
                </a:lnTo>
                <a:lnTo>
                  <a:pt x="2728307" y="139700"/>
                </a:lnTo>
                <a:lnTo>
                  <a:pt x="2812507" y="165100"/>
                </a:lnTo>
                <a:lnTo>
                  <a:pt x="2853860" y="190500"/>
                </a:lnTo>
                <a:lnTo>
                  <a:pt x="2894697" y="203200"/>
                </a:lnTo>
                <a:lnTo>
                  <a:pt x="2974771" y="254000"/>
                </a:lnTo>
                <a:lnTo>
                  <a:pt x="3013982" y="279400"/>
                </a:lnTo>
                <a:lnTo>
                  <a:pt x="3052625" y="292100"/>
                </a:lnTo>
                <a:lnTo>
                  <a:pt x="3090685" y="317500"/>
                </a:lnTo>
                <a:lnTo>
                  <a:pt x="3128151" y="342900"/>
                </a:lnTo>
                <a:lnTo>
                  <a:pt x="3165009" y="368300"/>
                </a:lnTo>
                <a:lnTo>
                  <a:pt x="3201246" y="406400"/>
                </a:lnTo>
                <a:lnTo>
                  <a:pt x="3236848" y="431800"/>
                </a:lnTo>
                <a:lnTo>
                  <a:pt x="3271803" y="457200"/>
                </a:lnTo>
                <a:lnTo>
                  <a:pt x="3306097" y="482600"/>
                </a:lnTo>
                <a:lnTo>
                  <a:pt x="3328510" y="508000"/>
                </a:lnTo>
                <a:lnTo>
                  <a:pt x="3291252" y="508000"/>
                </a:lnTo>
                <a:lnTo>
                  <a:pt x="3272473" y="571500"/>
                </a:lnTo>
                <a:lnTo>
                  <a:pt x="3250830" y="622300"/>
                </a:lnTo>
                <a:lnTo>
                  <a:pt x="3226556" y="673100"/>
                </a:lnTo>
                <a:lnTo>
                  <a:pt x="3199887" y="711200"/>
                </a:lnTo>
                <a:lnTo>
                  <a:pt x="3171055" y="749300"/>
                </a:lnTo>
                <a:lnTo>
                  <a:pt x="3140297" y="787400"/>
                </a:lnTo>
                <a:lnTo>
                  <a:pt x="3107845" y="812800"/>
                </a:lnTo>
                <a:lnTo>
                  <a:pt x="3073933" y="838200"/>
                </a:lnTo>
                <a:lnTo>
                  <a:pt x="3038797" y="863600"/>
                </a:lnTo>
                <a:lnTo>
                  <a:pt x="3002671" y="889000"/>
                </a:lnTo>
                <a:lnTo>
                  <a:pt x="2928382" y="939800"/>
                </a:lnTo>
                <a:lnTo>
                  <a:pt x="2852942" y="965200"/>
                </a:lnTo>
                <a:lnTo>
                  <a:pt x="2808409" y="990600"/>
                </a:lnTo>
                <a:lnTo>
                  <a:pt x="2764730" y="1016000"/>
                </a:lnTo>
                <a:lnTo>
                  <a:pt x="2722349" y="1041400"/>
                </a:lnTo>
                <a:lnTo>
                  <a:pt x="2681707" y="1066800"/>
                </a:lnTo>
                <a:lnTo>
                  <a:pt x="2643247" y="1092200"/>
                </a:lnTo>
                <a:lnTo>
                  <a:pt x="2607410" y="1130300"/>
                </a:lnTo>
                <a:lnTo>
                  <a:pt x="2574640" y="1168400"/>
                </a:lnTo>
                <a:lnTo>
                  <a:pt x="2545379" y="1206500"/>
                </a:lnTo>
                <a:lnTo>
                  <a:pt x="2520068" y="1257300"/>
                </a:lnTo>
                <a:lnTo>
                  <a:pt x="2499150" y="1308100"/>
                </a:lnTo>
                <a:lnTo>
                  <a:pt x="2500133" y="1308100"/>
                </a:lnTo>
                <a:lnTo>
                  <a:pt x="2497169" y="1320800"/>
                </a:lnTo>
                <a:lnTo>
                  <a:pt x="2494113" y="1320800"/>
                </a:lnTo>
                <a:lnTo>
                  <a:pt x="2490873" y="1333500"/>
                </a:lnTo>
                <a:lnTo>
                  <a:pt x="2487357" y="1346200"/>
                </a:lnTo>
                <a:lnTo>
                  <a:pt x="2486374" y="1346200"/>
                </a:lnTo>
                <a:lnTo>
                  <a:pt x="2465309" y="1409700"/>
                </a:lnTo>
                <a:lnTo>
                  <a:pt x="2441300" y="1460500"/>
                </a:lnTo>
                <a:lnTo>
                  <a:pt x="2414613" y="1498600"/>
                </a:lnTo>
                <a:lnTo>
                  <a:pt x="2385513" y="1549400"/>
                </a:lnTo>
                <a:lnTo>
                  <a:pt x="2354265" y="1574800"/>
                </a:lnTo>
                <a:lnTo>
                  <a:pt x="2321137" y="1612900"/>
                </a:lnTo>
                <a:lnTo>
                  <a:pt x="2286392" y="1638300"/>
                </a:lnTo>
                <a:lnTo>
                  <a:pt x="2250298" y="1663700"/>
                </a:lnTo>
                <a:lnTo>
                  <a:pt x="2213119" y="1689100"/>
                </a:lnTo>
                <a:lnTo>
                  <a:pt x="2136571" y="1739900"/>
                </a:lnTo>
                <a:lnTo>
                  <a:pt x="2097734" y="1752600"/>
                </a:lnTo>
                <a:lnTo>
                  <a:pt x="2058875" y="1778000"/>
                </a:lnTo>
                <a:lnTo>
                  <a:pt x="2014962" y="1790700"/>
                </a:lnTo>
                <a:lnTo>
                  <a:pt x="1971939" y="1816100"/>
                </a:lnTo>
                <a:lnTo>
                  <a:pt x="1930210" y="1841500"/>
                </a:lnTo>
                <a:lnTo>
                  <a:pt x="1890177" y="1866900"/>
                </a:lnTo>
                <a:lnTo>
                  <a:pt x="1852245" y="1892300"/>
                </a:lnTo>
                <a:lnTo>
                  <a:pt x="1816815" y="1930400"/>
                </a:lnTo>
                <a:lnTo>
                  <a:pt x="1784292" y="1955800"/>
                </a:lnTo>
                <a:lnTo>
                  <a:pt x="1755078" y="2006600"/>
                </a:lnTo>
                <a:lnTo>
                  <a:pt x="1729577" y="2044700"/>
                </a:lnTo>
                <a:lnTo>
                  <a:pt x="1708191" y="2095500"/>
                </a:lnTo>
                <a:lnTo>
                  <a:pt x="1691324" y="2159000"/>
                </a:lnTo>
                <a:lnTo>
                  <a:pt x="1690341" y="2159000"/>
                </a:lnTo>
                <a:lnTo>
                  <a:pt x="1669922" y="2209800"/>
                </a:lnTo>
                <a:lnTo>
                  <a:pt x="1646492" y="2273300"/>
                </a:lnTo>
                <a:lnTo>
                  <a:pt x="1620319" y="2311400"/>
                </a:lnTo>
                <a:lnTo>
                  <a:pt x="1591672" y="2362200"/>
                </a:lnTo>
                <a:lnTo>
                  <a:pt x="1560818" y="2400300"/>
                </a:lnTo>
                <a:lnTo>
                  <a:pt x="1528027" y="2425700"/>
                </a:lnTo>
                <a:lnTo>
                  <a:pt x="1493566" y="2463800"/>
                </a:lnTo>
                <a:lnTo>
                  <a:pt x="1457704" y="2489200"/>
                </a:lnTo>
                <a:lnTo>
                  <a:pt x="1420709" y="2514600"/>
                </a:lnTo>
                <a:lnTo>
                  <a:pt x="1382851" y="2527300"/>
                </a:lnTo>
                <a:lnTo>
                  <a:pt x="1344396" y="2552700"/>
                </a:lnTo>
                <a:lnTo>
                  <a:pt x="1305614" y="2565400"/>
                </a:lnTo>
                <a:lnTo>
                  <a:pt x="1266773" y="2590800"/>
                </a:lnTo>
                <a:lnTo>
                  <a:pt x="1223899" y="2603500"/>
                </a:lnTo>
                <a:lnTo>
                  <a:pt x="1181813" y="2628900"/>
                </a:lnTo>
                <a:lnTo>
                  <a:pt x="1140866" y="2654300"/>
                </a:lnTo>
                <a:lnTo>
                  <a:pt x="1101407" y="2679700"/>
                </a:lnTo>
                <a:lnTo>
                  <a:pt x="1063787" y="2705100"/>
                </a:lnTo>
                <a:lnTo>
                  <a:pt x="1028355" y="2730500"/>
                </a:lnTo>
                <a:lnTo>
                  <a:pt x="995462" y="2768600"/>
                </a:lnTo>
                <a:lnTo>
                  <a:pt x="965457" y="2806700"/>
                </a:lnTo>
                <a:lnTo>
                  <a:pt x="938691" y="2844800"/>
                </a:lnTo>
                <a:lnTo>
                  <a:pt x="915513" y="2895600"/>
                </a:lnTo>
                <a:lnTo>
                  <a:pt x="896274" y="2959100"/>
                </a:lnTo>
                <a:lnTo>
                  <a:pt x="892343" y="2959100"/>
                </a:lnTo>
                <a:lnTo>
                  <a:pt x="866308" y="3009900"/>
                </a:lnTo>
                <a:lnTo>
                  <a:pt x="835777" y="3048000"/>
                </a:lnTo>
                <a:lnTo>
                  <a:pt x="801347" y="3086100"/>
                </a:lnTo>
                <a:lnTo>
                  <a:pt x="763616" y="3111500"/>
                </a:lnTo>
                <a:lnTo>
                  <a:pt x="723184" y="3149600"/>
                </a:lnTo>
                <a:lnTo>
                  <a:pt x="680650" y="3175000"/>
                </a:lnTo>
                <a:lnTo>
                  <a:pt x="636610" y="3187700"/>
                </a:lnTo>
                <a:lnTo>
                  <a:pt x="546412" y="3238500"/>
                </a:lnTo>
                <a:close/>
              </a:path>
              <a:path w="3990340" h="3987800">
                <a:moveTo>
                  <a:pt x="1228750" y="3759200"/>
                </a:moveTo>
                <a:lnTo>
                  <a:pt x="1160635" y="3759200"/>
                </a:lnTo>
                <a:lnTo>
                  <a:pt x="1197657" y="3746500"/>
                </a:lnTo>
                <a:lnTo>
                  <a:pt x="1235033" y="3721100"/>
                </a:lnTo>
                <a:lnTo>
                  <a:pt x="1271318" y="3683000"/>
                </a:lnTo>
                <a:lnTo>
                  <a:pt x="1305064" y="3644900"/>
                </a:lnTo>
                <a:lnTo>
                  <a:pt x="1334824" y="3606800"/>
                </a:lnTo>
                <a:lnTo>
                  <a:pt x="1359152" y="3556000"/>
                </a:lnTo>
                <a:lnTo>
                  <a:pt x="1375604" y="3492500"/>
                </a:lnTo>
                <a:lnTo>
                  <a:pt x="1395769" y="3454400"/>
                </a:lnTo>
                <a:lnTo>
                  <a:pt x="1419346" y="3403600"/>
                </a:lnTo>
                <a:lnTo>
                  <a:pt x="1446035" y="3365500"/>
                </a:lnTo>
                <a:lnTo>
                  <a:pt x="1475536" y="3327400"/>
                </a:lnTo>
                <a:lnTo>
                  <a:pt x="1507548" y="3302000"/>
                </a:lnTo>
                <a:lnTo>
                  <a:pt x="1541772" y="3276600"/>
                </a:lnTo>
                <a:lnTo>
                  <a:pt x="1577906" y="3251200"/>
                </a:lnTo>
                <a:lnTo>
                  <a:pt x="1615651" y="3225800"/>
                </a:lnTo>
                <a:lnTo>
                  <a:pt x="1654707" y="3213100"/>
                </a:lnTo>
                <a:lnTo>
                  <a:pt x="1694772" y="3187700"/>
                </a:lnTo>
                <a:lnTo>
                  <a:pt x="1735548" y="3175000"/>
                </a:lnTo>
                <a:lnTo>
                  <a:pt x="1774855" y="3149600"/>
                </a:lnTo>
                <a:lnTo>
                  <a:pt x="1814108" y="3136900"/>
                </a:lnTo>
                <a:lnTo>
                  <a:pt x="1853010" y="3111500"/>
                </a:lnTo>
                <a:lnTo>
                  <a:pt x="1891262" y="3098800"/>
                </a:lnTo>
                <a:lnTo>
                  <a:pt x="1928567" y="3073400"/>
                </a:lnTo>
                <a:lnTo>
                  <a:pt x="1964627" y="3048000"/>
                </a:lnTo>
                <a:lnTo>
                  <a:pt x="1999143" y="3009900"/>
                </a:lnTo>
                <a:lnTo>
                  <a:pt x="2031819" y="2984500"/>
                </a:lnTo>
                <a:lnTo>
                  <a:pt x="2062355" y="2946400"/>
                </a:lnTo>
                <a:lnTo>
                  <a:pt x="2090454" y="2895600"/>
                </a:lnTo>
                <a:lnTo>
                  <a:pt x="2115818" y="2844800"/>
                </a:lnTo>
                <a:lnTo>
                  <a:pt x="2138150" y="2794000"/>
                </a:lnTo>
                <a:lnTo>
                  <a:pt x="2157150" y="2730500"/>
                </a:lnTo>
                <a:lnTo>
                  <a:pt x="2175995" y="2679700"/>
                </a:lnTo>
                <a:lnTo>
                  <a:pt x="2199045" y="2628900"/>
                </a:lnTo>
                <a:lnTo>
                  <a:pt x="2225922" y="2578100"/>
                </a:lnTo>
                <a:lnTo>
                  <a:pt x="2256250" y="2540000"/>
                </a:lnTo>
                <a:lnTo>
                  <a:pt x="2289653" y="2514600"/>
                </a:lnTo>
                <a:lnTo>
                  <a:pt x="2325753" y="2476500"/>
                </a:lnTo>
                <a:lnTo>
                  <a:pt x="2364175" y="2451100"/>
                </a:lnTo>
                <a:lnTo>
                  <a:pt x="2404542" y="2425700"/>
                </a:lnTo>
                <a:lnTo>
                  <a:pt x="2446477" y="2400300"/>
                </a:lnTo>
                <a:lnTo>
                  <a:pt x="2489604" y="2374900"/>
                </a:lnTo>
                <a:lnTo>
                  <a:pt x="2533546" y="2362200"/>
                </a:lnTo>
                <a:lnTo>
                  <a:pt x="2574399" y="2336800"/>
                </a:lnTo>
                <a:lnTo>
                  <a:pt x="2615170" y="2324100"/>
                </a:lnTo>
                <a:lnTo>
                  <a:pt x="2655531" y="2298700"/>
                </a:lnTo>
                <a:lnTo>
                  <a:pt x="2695155" y="2273300"/>
                </a:lnTo>
                <a:lnTo>
                  <a:pt x="2733715" y="2247900"/>
                </a:lnTo>
                <a:lnTo>
                  <a:pt x="2770882" y="2222500"/>
                </a:lnTo>
                <a:lnTo>
                  <a:pt x="2806329" y="2184400"/>
                </a:lnTo>
                <a:lnTo>
                  <a:pt x="2839729" y="2146300"/>
                </a:lnTo>
                <a:lnTo>
                  <a:pt x="2870755" y="2108200"/>
                </a:lnTo>
                <a:lnTo>
                  <a:pt x="2899077" y="2057400"/>
                </a:lnTo>
                <a:lnTo>
                  <a:pt x="2924369" y="2006600"/>
                </a:lnTo>
                <a:lnTo>
                  <a:pt x="2946304" y="1955800"/>
                </a:lnTo>
                <a:lnTo>
                  <a:pt x="2962590" y="1892300"/>
                </a:lnTo>
                <a:lnTo>
                  <a:pt x="2982739" y="1841500"/>
                </a:lnTo>
                <a:lnTo>
                  <a:pt x="3006436" y="1803400"/>
                </a:lnTo>
                <a:lnTo>
                  <a:pt x="3033369" y="1765300"/>
                </a:lnTo>
                <a:lnTo>
                  <a:pt x="3063222" y="1727200"/>
                </a:lnTo>
                <a:lnTo>
                  <a:pt x="3095683" y="1701800"/>
                </a:lnTo>
                <a:lnTo>
                  <a:pt x="3130437" y="1663700"/>
                </a:lnTo>
                <a:lnTo>
                  <a:pt x="3167169" y="1638300"/>
                </a:lnTo>
                <a:lnTo>
                  <a:pt x="3205567" y="1612900"/>
                </a:lnTo>
                <a:lnTo>
                  <a:pt x="3245317" y="1600200"/>
                </a:lnTo>
                <a:lnTo>
                  <a:pt x="3286103" y="1574800"/>
                </a:lnTo>
                <a:lnTo>
                  <a:pt x="3367147" y="1536700"/>
                </a:lnTo>
                <a:lnTo>
                  <a:pt x="3406628" y="1511300"/>
                </a:lnTo>
                <a:lnTo>
                  <a:pt x="3445756" y="1498600"/>
                </a:lnTo>
                <a:lnTo>
                  <a:pt x="3484236" y="1473200"/>
                </a:lnTo>
                <a:lnTo>
                  <a:pt x="3521767" y="1447800"/>
                </a:lnTo>
                <a:lnTo>
                  <a:pt x="3558054" y="1422400"/>
                </a:lnTo>
                <a:lnTo>
                  <a:pt x="3592797" y="1384300"/>
                </a:lnTo>
                <a:lnTo>
                  <a:pt x="3625699" y="1358900"/>
                </a:lnTo>
                <a:lnTo>
                  <a:pt x="3656462" y="1320800"/>
                </a:lnTo>
                <a:lnTo>
                  <a:pt x="3684788" y="1270000"/>
                </a:lnTo>
                <a:lnTo>
                  <a:pt x="3710379" y="1219200"/>
                </a:lnTo>
                <a:lnTo>
                  <a:pt x="3732937" y="1168400"/>
                </a:lnTo>
                <a:lnTo>
                  <a:pt x="3752165" y="1104900"/>
                </a:lnTo>
                <a:lnTo>
                  <a:pt x="3728803" y="1066800"/>
                </a:lnTo>
                <a:lnTo>
                  <a:pt x="3704329" y="1016000"/>
                </a:lnTo>
                <a:lnTo>
                  <a:pt x="3678756" y="977900"/>
                </a:lnTo>
                <a:lnTo>
                  <a:pt x="3652099" y="927100"/>
                </a:lnTo>
                <a:lnTo>
                  <a:pt x="3624370" y="889000"/>
                </a:lnTo>
                <a:lnTo>
                  <a:pt x="3595584" y="850900"/>
                </a:lnTo>
                <a:lnTo>
                  <a:pt x="3565755" y="812800"/>
                </a:lnTo>
                <a:lnTo>
                  <a:pt x="3534897" y="774700"/>
                </a:lnTo>
                <a:lnTo>
                  <a:pt x="3503024" y="723900"/>
                </a:lnTo>
                <a:lnTo>
                  <a:pt x="3470150" y="685800"/>
                </a:lnTo>
                <a:lnTo>
                  <a:pt x="3436288" y="647700"/>
                </a:lnTo>
                <a:lnTo>
                  <a:pt x="3401454" y="622300"/>
                </a:lnTo>
                <a:lnTo>
                  <a:pt x="3365660" y="584200"/>
                </a:lnTo>
                <a:lnTo>
                  <a:pt x="3328922" y="546100"/>
                </a:lnTo>
                <a:lnTo>
                  <a:pt x="3291252" y="508000"/>
                </a:lnTo>
                <a:lnTo>
                  <a:pt x="3328510" y="508000"/>
                </a:lnTo>
                <a:lnTo>
                  <a:pt x="3339717" y="520700"/>
                </a:lnTo>
                <a:lnTo>
                  <a:pt x="3372650" y="546100"/>
                </a:lnTo>
                <a:lnTo>
                  <a:pt x="3404883" y="584200"/>
                </a:lnTo>
                <a:lnTo>
                  <a:pt x="3436402" y="609600"/>
                </a:lnTo>
                <a:lnTo>
                  <a:pt x="3467195" y="647700"/>
                </a:lnTo>
                <a:lnTo>
                  <a:pt x="3497247" y="673100"/>
                </a:lnTo>
                <a:lnTo>
                  <a:pt x="3526547" y="711200"/>
                </a:lnTo>
                <a:lnTo>
                  <a:pt x="3555081" y="749300"/>
                </a:lnTo>
                <a:lnTo>
                  <a:pt x="3582835" y="787400"/>
                </a:lnTo>
                <a:lnTo>
                  <a:pt x="3609796" y="825500"/>
                </a:lnTo>
                <a:lnTo>
                  <a:pt x="3635952" y="850900"/>
                </a:lnTo>
                <a:lnTo>
                  <a:pt x="3661289" y="889000"/>
                </a:lnTo>
                <a:lnTo>
                  <a:pt x="3685794" y="927100"/>
                </a:lnTo>
                <a:lnTo>
                  <a:pt x="3709453" y="965200"/>
                </a:lnTo>
                <a:lnTo>
                  <a:pt x="3732254" y="1003300"/>
                </a:lnTo>
                <a:lnTo>
                  <a:pt x="3754183" y="1054100"/>
                </a:lnTo>
                <a:lnTo>
                  <a:pt x="3775227" y="1092200"/>
                </a:lnTo>
                <a:lnTo>
                  <a:pt x="3795374" y="1130300"/>
                </a:lnTo>
                <a:lnTo>
                  <a:pt x="3801785" y="1143000"/>
                </a:lnTo>
                <a:lnTo>
                  <a:pt x="3770837" y="1143000"/>
                </a:lnTo>
                <a:lnTo>
                  <a:pt x="3749948" y="1206500"/>
                </a:lnTo>
                <a:lnTo>
                  <a:pt x="3726015" y="1257300"/>
                </a:lnTo>
                <a:lnTo>
                  <a:pt x="3699310" y="1308100"/>
                </a:lnTo>
                <a:lnTo>
                  <a:pt x="3670103" y="1346200"/>
                </a:lnTo>
                <a:lnTo>
                  <a:pt x="3638666" y="1384300"/>
                </a:lnTo>
                <a:lnTo>
                  <a:pt x="3605270" y="1422400"/>
                </a:lnTo>
                <a:lnTo>
                  <a:pt x="3570185" y="1447800"/>
                </a:lnTo>
                <a:lnTo>
                  <a:pt x="3533684" y="1473200"/>
                </a:lnTo>
                <a:lnTo>
                  <a:pt x="3496036" y="1498600"/>
                </a:lnTo>
                <a:lnTo>
                  <a:pt x="3457514" y="1524000"/>
                </a:lnTo>
                <a:lnTo>
                  <a:pt x="3418387" y="1549400"/>
                </a:lnTo>
                <a:lnTo>
                  <a:pt x="3378928" y="1562100"/>
                </a:lnTo>
                <a:lnTo>
                  <a:pt x="3339407" y="1587500"/>
                </a:lnTo>
                <a:lnTo>
                  <a:pt x="3294873" y="1600200"/>
                </a:lnTo>
                <a:lnTo>
                  <a:pt x="3251195" y="1625600"/>
                </a:lnTo>
                <a:lnTo>
                  <a:pt x="3208813" y="1651000"/>
                </a:lnTo>
                <a:lnTo>
                  <a:pt x="3168171" y="1676400"/>
                </a:lnTo>
                <a:lnTo>
                  <a:pt x="3129711" y="1701800"/>
                </a:lnTo>
                <a:lnTo>
                  <a:pt x="3093875" y="1739900"/>
                </a:lnTo>
                <a:lnTo>
                  <a:pt x="3061105" y="1778000"/>
                </a:lnTo>
                <a:lnTo>
                  <a:pt x="3031843" y="1816100"/>
                </a:lnTo>
                <a:lnTo>
                  <a:pt x="3006533" y="1866900"/>
                </a:lnTo>
                <a:lnTo>
                  <a:pt x="2985615" y="1917700"/>
                </a:lnTo>
                <a:lnTo>
                  <a:pt x="2986597" y="1917700"/>
                </a:lnTo>
                <a:lnTo>
                  <a:pt x="2983634" y="1930400"/>
                </a:lnTo>
                <a:lnTo>
                  <a:pt x="2980578" y="1943100"/>
                </a:lnTo>
                <a:lnTo>
                  <a:pt x="2977338" y="1955800"/>
                </a:lnTo>
                <a:lnTo>
                  <a:pt x="2973822" y="1955800"/>
                </a:lnTo>
                <a:lnTo>
                  <a:pt x="2972839" y="1968500"/>
                </a:lnTo>
                <a:lnTo>
                  <a:pt x="2951774" y="2019300"/>
                </a:lnTo>
                <a:lnTo>
                  <a:pt x="2927765" y="2070100"/>
                </a:lnTo>
                <a:lnTo>
                  <a:pt x="2901078" y="2120900"/>
                </a:lnTo>
                <a:lnTo>
                  <a:pt x="2871978" y="2159000"/>
                </a:lnTo>
                <a:lnTo>
                  <a:pt x="2840730" y="2197100"/>
                </a:lnTo>
                <a:lnTo>
                  <a:pt x="2807602" y="2222500"/>
                </a:lnTo>
                <a:lnTo>
                  <a:pt x="2772857" y="2260600"/>
                </a:lnTo>
                <a:lnTo>
                  <a:pt x="2736763" y="2286000"/>
                </a:lnTo>
                <a:lnTo>
                  <a:pt x="2699584" y="2311400"/>
                </a:lnTo>
                <a:lnTo>
                  <a:pt x="2661586" y="2324100"/>
                </a:lnTo>
                <a:lnTo>
                  <a:pt x="2623036" y="2349500"/>
                </a:lnTo>
                <a:lnTo>
                  <a:pt x="2584199" y="2362200"/>
                </a:lnTo>
                <a:lnTo>
                  <a:pt x="2545340" y="2387600"/>
                </a:lnTo>
                <a:lnTo>
                  <a:pt x="2501426" y="2413000"/>
                </a:lnTo>
                <a:lnTo>
                  <a:pt x="2458404" y="2425700"/>
                </a:lnTo>
                <a:lnTo>
                  <a:pt x="2416675" y="2451100"/>
                </a:lnTo>
                <a:lnTo>
                  <a:pt x="2376642" y="2476500"/>
                </a:lnTo>
                <a:lnTo>
                  <a:pt x="2338710" y="2501900"/>
                </a:lnTo>
                <a:lnTo>
                  <a:pt x="2303280" y="2540000"/>
                </a:lnTo>
                <a:lnTo>
                  <a:pt x="2270757" y="2578100"/>
                </a:lnTo>
                <a:lnTo>
                  <a:pt x="2241543" y="2616200"/>
                </a:lnTo>
                <a:lnTo>
                  <a:pt x="2216041" y="2654300"/>
                </a:lnTo>
                <a:lnTo>
                  <a:pt x="2194656" y="2705100"/>
                </a:lnTo>
                <a:lnTo>
                  <a:pt x="2177789" y="2768600"/>
                </a:lnTo>
                <a:lnTo>
                  <a:pt x="2176806" y="2768600"/>
                </a:lnTo>
                <a:lnTo>
                  <a:pt x="2156336" y="2832100"/>
                </a:lnTo>
                <a:lnTo>
                  <a:pt x="2132755" y="2882900"/>
                </a:lnTo>
                <a:lnTo>
                  <a:pt x="2106337" y="2933700"/>
                </a:lnTo>
                <a:lnTo>
                  <a:pt x="2077356" y="2971800"/>
                </a:lnTo>
                <a:lnTo>
                  <a:pt x="2046086" y="3009900"/>
                </a:lnTo>
                <a:lnTo>
                  <a:pt x="2012800" y="3035300"/>
                </a:lnTo>
                <a:lnTo>
                  <a:pt x="1977773" y="3073400"/>
                </a:lnTo>
                <a:lnTo>
                  <a:pt x="1941277" y="3098800"/>
                </a:lnTo>
                <a:lnTo>
                  <a:pt x="1903587" y="3124200"/>
                </a:lnTo>
                <a:lnTo>
                  <a:pt x="1864976" y="3149600"/>
                </a:lnTo>
                <a:lnTo>
                  <a:pt x="1825719" y="3162300"/>
                </a:lnTo>
                <a:lnTo>
                  <a:pt x="1786088" y="3187700"/>
                </a:lnTo>
                <a:lnTo>
                  <a:pt x="1746358" y="3200400"/>
                </a:lnTo>
                <a:lnTo>
                  <a:pt x="1701560" y="3225800"/>
                </a:lnTo>
                <a:lnTo>
                  <a:pt x="1657682" y="3238500"/>
                </a:lnTo>
                <a:lnTo>
                  <a:pt x="1615172" y="3263900"/>
                </a:lnTo>
                <a:lnTo>
                  <a:pt x="1574478" y="3289300"/>
                </a:lnTo>
                <a:lnTo>
                  <a:pt x="1536048" y="3314700"/>
                </a:lnTo>
                <a:lnTo>
                  <a:pt x="1500331" y="3352800"/>
                </a:lnTo>
                <a:lnTo>
                  <a:pt x="1467774" y="3390900"/>
                </a:lnTo>
                <a:lnTo>
                  <a:pt x="1438826" y="3429000"/>
                </a:lnTo>
                <a:lnTo>
                  <a:pt x="1413935" y="3479800"/>
                </a:lnTo>
                <a:lnTo>
                  <a:pt x="1393549" y="3530600"/>
                </a:lnTo>
                <a:lnTo>
                  <a:pt x="1394532" y="3530600"/>
                </a:lnTo>
                <a:lnTo>
                  <a:pt x="1392320" y="3543300"/>
                </a:lnTo>
                <a:lnTo>
                  <a:pt x="1390109" y="3543300"/>
                </a:lnTo>
                <a:lnTo>
                  <a:pt x="1387898" y="3556000"/>
                </a:lnTo>
                <a:lnTo>
                  <a:pt x="1385687" y="3556000"/>
                </a:lnTo>
                <a:lnTo>
                  <a:pt x="1385687" y="3568700"/>
                </a:lnTo>
                <a:lnTo>
                  <a:pt x="1382738" y="3568700"/>
                </a:lnTo>
                <a:lnTo>
                  <a:pt x="1358929" y="3619500"/>
                </a:lnTo>
                <a:lnTo>
                  <a:pt x="1330507" y="3670300"/>
                </a:lnTo>
                <a:lnTo>
                  <a:pt x="1298590" y="3708400"/>
                </a:lnTo>
                <a:lnTo>
                  <a:pt x="1264298" y="3733800"/>
                </a:lnTo>
                <a:lnTo>
                  <a:pt x="1228750" y="3759200"/>
                </a:lnTo>
                <a:close/>
              </a:path>
              <a:path w="3990340" h="3987800">
                <a:moveTo>
                  <a:pt x="1869387" y="3937000"/>
                </a:moveTo>
                <a:lnTo>
                  <a:pt x="1792548" y="3937000"/>
                </a:lnTo>
                <a:lnTo>
                  <a:pt x="1832785" y="3924300"/>
                </a:lnTo>
                <a:lnTo>
                  <a:pt x="1873158" y="3898900"/>
                </a:lnTo>
                <a:lnTo>
                  <a:pt x="1913448" y="3886200"/>
                </a:lnTo>
                <a:lnTo>
                  <a:pt x="1953437" y="3860800"/>
                </a:lnTo>
                <a:lnTo>
                  <a:pt x="1992908" y="3822700"/>
                </a:lnTo>
                <a:lnTo>
                  <a:pt x="2031641" y="3797300"/>
                </a:lnTo>
                <a:lnTo>
                  <a:pt x="2069419" y="3759200"/>
                </a:lnTo>
                <a:lnTo>
                  <a:pt x="2106024" y="3708400"/>
                </a:lnTo>
                <a:lnTo>
                  <a:pt x="2141237" y="3670300"/>
                </a:lnTo>
                <a:lnTo>
                  <a:pt x="2174840" y="3606800"/>
                </a:lnTo>
                <a:lnTo>
                  <a:pt x="2176806" y="3606800"/>
                </a:lnTo>
                <a:lnTo>
                  <a:pt x="2206490" y="3568700"/>
                </a:lnTo>
                <a:lnTo>
                  <a:pt x="2239963" y="3543300"/>
                </a:lnTo>
                <a:lnTo>
                  <a:pt x="2276776" y="3505200"/>
                </a:lnTo>
                <a:lnTo>
                  <a:pt x="2316480" y="3479800"/>
                </a:lnTo>
                <a:lnTo>
                  <a:pt x="2358625" y="3454400"/>
                </a:lnTo>
                <a:lnTo>
                  <a:pt x="2402763" y="3441700"/>
                </a:lnTo>
                <a:lnTo>
                  <a:pt x="2448444" y="3416300"/>
                </a:lnTo>
                <a:lnTo>
                  <a:pt x="2534281" y="3390900"/>
                </a:lnTo>
                <a:lnTo>
                  <a:pt x="2573246" y="3378200"/>
                </a:lnTo>
                <a:lnTo>
                  <a:pt x="2611808" y="3352800"/>
                </a:lnTo>
                <a:lnTo>
                  <a:pt x="2649662" y="3340100"/>
                </a:lnTo>
                <a:lnTo>
                  <a:pt x="2686501" y="3314700"/>
                </a:lnTo>
                <a:lnTo>
                  <a:pt x="2722020" y="3289300"/>
                </a:lnTo>
                <a:lnTo>
                  <a:pt x="2755912" y="3263900"/>
                </a:lnTo>
                <a:lnTo>
                  <a:pt x="2787872" y="3238500"/>
                </a:lnTo>
                <a:lnTo>
                  <a:pt x="2817594" y="3200400"/>
                </a:lnTo>
                <a:lnTo>
                  <a:pt x="2844771" y="3162300"/>
                </a:lnTo>
                <a:lnTo>
                  <a:pt x="2869098" y="3124200"/>
                </a:lnTo>
                <a:lnTo>
                  <a:pt x="2890268" y="3073400"/>
                </a:lnTo>
                <a:lnTo>
                  <a:pt x="2907977" y="3009900"/>
                </a:lnTo>
                <a:lnTo>
                  <a:pt x="2926822" y="2959100"/>
                </a:lnTo>
                <a:lnTo>
                  <a:pt x="2949871" y="2908300"/>
                </a:lnTo>
                <a:lnTo>
                  <a:pt x="2976748" y="2857500"/>
                </a:lnTo>
                <a:lnTo>
                  <a:pt x="3007076" y="2819400"/>
                </a:lnTo>
                <a:lnTo>
                  <a:pt x="3040479" y="2794000"/>
                </a:lnTo>
                <a:lnTo>
                  <a:pt x="3076580" y="2755900"/>
                </a:lnTo>
                <a:lnTo>
                  <a:pt x="3115002" y="2730500"/>
                </a:lnTo>
                <a:lnTo>
                  <a:pt x="3155369" y="2705100"/>
                </a:lnTo>
                <a:lnTo>
                  <a:pt x="3197304" y="2679700"/>
                </a:lnTo>
                <a:lnTo>
                  <a:pt x="3240431" y="2667000"/>
                </a:lnTo>
                <a:lnTo>
                  <a:pt x="3284373" y="2641600"/>
                </a:lnTo>
                <a:lnTo>
                  <a:pt x="3325225" y="2616200"/>
                </a:lnTo>
                <a:lnTo>
                  <a:pt x="3365996" y="2603500"/>
                </a:lnTo>
                <a:lnTo>
                  <a:pt x="3406357" y="2578100"/>
                </a:lnTo>
                <a:lnTo>
                  <a:pt x="3445981" y="2552700"/>
                </a:lnTo>
                <a:lnTo>
                  <a:pt x="3484541" y="2527300"/>
                </a:lnTo>
                <a:lnTo>
                  <a:pt x="3521708" y="2501900"/>
                </a:lnTo>
                <a:lnTo>
                  <a:pt x="3557156" y="2463800"/>
                </a:lnTo>
                <a:lnTo>
                  <a:pt x="3590556" y="2425700"/>
                </a:lnTo>
                <a:lnTo>
                  <a:pt x="3621581" y="2387600"/>
                </a:lnTo>
                <a:lnTo>
                  <a:pt x="3649903" y="2336800"/>
                </a:lnTo>
                <a:lnTo>
                  <a:pt x="3675196" y="2286000"/>
                </a:lnTo>
                <a:lnTo>
                  <a:pt x="3697130" y="2235200"/>
                </a:lnTo>
                <a:lnTo>
                  <a:pt x="3714085" y="2171700"/>
                </a:lnTo>
                <a:lnTo>
                  <a:pt x="3735149" y="2120900"/>
                </a:lnTo>
                <a:lnTo>
                  <a:pt x="3759845" y="2082800"/>
                </a:lnTo>
                <a:lnTo>
                  <a:pt x="3787695" y="2032000"/>
                </a:lnTo>
                <a:lnTo>
                  <a:pt x="3818222" y="2006600"/>
                </a:lnTo>
                <a:lnTo>
                  <a:pt x="3850950" y="1968500"/>
                </a:lnTo>
                <a:lnTo>
                  <a:pt x="3885400" y="1943100"/>
                </a:lnTo>
                <a:lnTo>
                  <a:pt x="3921096" y="1917700"/>
                </a:lnTo>
                <a:lnTo>
                  <a:pt x="3957561" y="1892300"/>
                </a:lnTo>
                <a:lnTo>
                  <a:pt x="3954521" y="1841500"/>
                </a:lnTo>
                <a:lnTo>
                  <a:pt x="3950123" y="1790700"/>
                </a:lnTo>
                <a:lnTo>
                  <a:pt x="3944368" y="1739900"/>
                </a:lnTo>
                <a:lnTo>
                  <a:pt x="3937262" y="1689100"/>
                </a:lnTo>
                <a:lnTo>
                  <a:pt x="3928806" y="1638300"/>
                </a:lnTo>
                <a:lnTo>
                  <a:pt x="3919005" y="1587500"/>
                </a:lnTo>
                <a:lnTo>
                  <a:pt x="3907863" y="1536700"/>
                </a:lnTo>
                <a:lnTo>
                  <a:pt x="3895382" y="1485900"/>
                </a:lnTo>
                <a:lnTo>
                  <a:pt x="3881566" y="1435100"/>
                </a:lnTo>
                <a:lnTo>
                  <a:pt x="3866419" y="1384300"/>
                </a:lnTo>
                <a:lnTo>
                  <a:pt x="3849944" y="1346200"/>
                </a:lnTo>
                <a:lnTo>
                  <a:pt x="3832145" y="1295400"/>
                </a:lnTo>
                <a:lnTo>
                  <a:pt x="3813025" y="1244600"/>
                </a:lnTo>
                <a:lnTo>
                  <a:pt x="3792588" y="1193800"/>
                </a:lnTo>
                <a:lnTo>
                  <a:pt x="3770837" y="1143000"/>
                </a:lnTo>
                <a:lnTo>
                  <a:pt x="3801785" y="1143000"/>
                </a:lnTo>
                <a:lnTo>
                  <a:pt x="3814609" y="1168400"/>
                </a:lnTo>
                <a:lnTo>
                  <a:pt x="3832920" y="1219200"/>
                </a:lnTo>
                <a:lnTo>
                  <a:pt x="3850293" y="1257300"/>
                </a:lnTo>
                <a:lnTo>
                  <a:pt x="3866715" y="1295400"/>
                </a:lnTo>
                <a:lnTo>
                  <a:pt x="3882173" y="1346200"/>
                </a:lnTo>
                <a:lnTo>
                  <a:pt x="3896655" y="1384300"/>
                </a:lnTo>
                <a:lnTo>
                  <a:pt x="3910145" y="1435100"/>
                </a:lnTo>
                <a:lnTo>
                  <a:pt x="3922633" y="1473200"/>
                </a:lnTo>
                <a:lnTo>
                  <a:pt x="3934103" y="1524000"/>
                </a:lnTo>
                <a:lnTo>
                  <a:pt x="3944544" y="1562100"/>
                </a:lnTo>
                <a:lnTo>
                  <a:pt x="3953942" y="1612900"/>
                </a:lnTo>
                <a:lnTo>
                  <a:pt x="3962283" y="1651000"/>
                </a:lnTo>
                <a:lnTo>
                  <a:pt x="3969556" y="1701800"/>
                </a:lnTo>
                <a:lnTo>
                  <a:pt x="3975745" y="1752600"/>
                </a:lnTo>
                <a:lnTo>
                  <a:pt x="3980839" y="1803400"/>
                </a:lnTo>
                <a:lnTo>
                  <a:pt x="3984823" y="1841500"/>
                </a:lnTo>
                <a:lnTo>
                  <a:pt x="3987686" y="1892300"/>
                </a:lnTo>
                <a:lnTo>
                  <a:pt x="3988981" y="1930400"/>
                </a:lnTo>
                <a:lnTo>
                  <a:pt x="3959526" y="1930400"/>
                </a:lnTo>
                <a:lnTo>
                  <a:pt x="3921127" y="1955800"/>
                </a:lnTo>
                <a:lnTo>
                  <a:pt x="3883862" y="1981200"/>
                </a:lnTo>
                <a:lnTo>
                  <a:pt x="3848386" y="2019300"/>
                </a:lnTo>
                <a:lnTo>
                  <a:pt x="3815350" y="2057400"/>
                </a:lnTo>
                <a:lnTo>
                  <a:pt x="3785409" y="2095500"/>
                </a:lnTo>
                <a:lnTo>
                  <a:pt x="3759216" y="2146300"/>
                </a:lnTo>
                <a:lnTo>
                  <a:pt x="3737423" y="2197100"/>
                </a:lnTo>
                <a:lnTo>
                  <a:pt x="3738406" y="2197100"/>
                </a:lnTo>
                <a:lnTo>
                  <a:pt x="3735442" y="2209800"/>
                </a:lnTo>
                <a:lnTo>
                  <a:pt x="3732387" y="2222500"/>
                </a:lnTo>
                <a:lnTo>
                  <a:pt x="3729147" y="2235200"/>
                </a:lnTo>
                <a:lnTo>
                  <a:pt x="3725630" y="2235200"/>
                </a:lnTo>
                <a:lnTo>
                  <a:pt x="3724647" y="2247900"/>
                </a:lnTo>
                <a:lnTo>
                  <a:pt x="3703583" y="2298700"/>
                </a:lnTo>
                <a:lnTo>
                  <a:pt x="3679574" y="2349500"/>
                </a:lnTo>
                <a:lnTo>
                  <a:pt x="3652886" y="2400300"/>
                </a:lnTo>
                <a:lnTo>
                  <a:pt x="3623786" y="2438400"/>
                </a:lnTo>
                <a:lnTo>
                  <a:pt x="3592539" y="2476500"/>
                </a:lnTo>
                <a:lnTo>
                  <a:pt x="3559410" y="2501900"/>
                </a:lnTo>
                <a:lnTo>
                  <a:pt x="3524666" y="2540000"/>
                </a:lnTo>
                <a:lnTo>
                  <a:pt x="3488571" y="2565400"/>
                </a:lnTo>
                <a:lnTo>
                  <a:pt x="3451392" y="2590800"/>
                </a:lnTo>
                <a:lnTo>
                  <a:pt x="3413395" y="2603500"/>
                </a:lnTo>
                <a:lnTo>
                  <a:pt x="3336007" y="2654300"/>
                </a:lnTo>
                <a:lnTo>
                  <a:pt x="3297148" y="2667000"/>
                </a:lnTo>
                <a:lnTo>
                  <a:pt x="3253235" y="2692400"/>
                </a:lnTo>
                <a:lnTo>
                  <a:pt x="3210212" y="2705100"/>
                </a:lnTo>
                <a:lnTo>
                  <a:pt x="3168483" y="2730500"/>
                </a:lnTo>
                <a:lnTo>
                  <a:pt x="3128451" y="2755900"/>
                </a:lnTo>
                <a:lnTo>
                  <a:pt x="3090518" y="2781300"/>
                </a:lnTo>
                <a:lnTo>
                  <a:pt x="3055089" y="2819400"/>
                </a:lnTo>
                <a:lnTo>
                  <a:pt x="3022566" y="2857500"/>
                </a:lnTo>
                <a:lnTo>
                  <a:pt x="2993352" y="2895600"/>
                </a:lnTo>
                <a:lnTo>
                  <a:pt x="2967850" y="2933700"/>
                </a:lnTo>
                <a:lnTo>
                  <a:pt x="2946464" y="2984500"/>
                </a:lnTo>
                <a:lnTo>
                  <a:pt x="2929597" y="3048000"/>
                </a:lnTo>
                <a:lnTo>
                  <a:pt x="2928614" y="3048000"/>
                </a:lnTo>
                <a:lnTo>
                  <a:pt x="2907218" y="3111500"/>
                </a:lnTo>
                <a:lnTo>
                  <a:pt x="2882088" y="3162300"/>
                </a:lnTo>
                <a:lnTo>
                  <a:pt x="2853587" y="3200400"/>
                </a:lnTo>
                <a:lnTo>
                  <a:pt x="2822076" y="3251200"/>
                </a:lnTo>
                <a:lnTo>
                  <a:pt x="2787918" y="3276600"/>
                </a:lnTo>
                <a:lnTo>
                  <a:pt x="2751473" y="3314700"/>
                </a:lnTo>
                <a:lnTo>
                  <a:pt x="2713103" y="3340100"/>
                </a:lnTo>
                <a:lnTo>
                  <a:pt x="2673170" y="3365500"/>
                </a:lnTo>
                <a:lnTo>
                  <a:pt x="2632037" y="3378200"/>
                </a:lnTo>
                <a:lnTo>
                  <a:pt x="2590064" y="3403600"/>
                </a:lnTo>
                <a:lnTo>
                  <a:pt x="2547613" y="3416300"/>
                </a:lnTo>
                <a:lnTo>
                  <a:pt x="2457956" y="3454400"/>
                </a:lnTo>
                <a:lnTo>
                  <a:pt x="2412099" y="3467100"/>
                </a:lnTo>
                <a:lnTo>
                  <a:pt x="2367969" y="3492500"/>
                </a:lnTo>
                <a:lnTo>
                  <a:pt x="2326062" y="3517900"/>
                </a:lnTo>
                <a:lnTo>
                  <a:pt x="2286872" y="3543300"/>
                </a:lnTo>
                <a:lnTo>
                  <a:pt x="2250896" y="3568700"/>
                </a:lnTo>
                <a:lnTo>
                  <a:pt x="2218628" y="3606800"/>
                </a:lnTo>
                <a:lnTo>
                  <a:pt x="2190564" y="3644900"/>
                </a:lnTo>
                <a:lnTo>
                  <a:pt x="2188599" y="3644900"/>
                </a:lnTo>
                <a:lnTo>
                  <a:pt x="2154744" y="3695700"/>
                </a:lnTo>
                <a:lnTo>
                  <a:pt x="2119482" y="3746500"/>
                </a:lnTo>
                <a:lnTo>
                  <a:pt x="2083007" y="3784600"/>
                </a:lnTo>
                <a:lnTo>
                  <a:pt x="2045513" y="3822700"/>
                </a:lnTo>
                <a:lnTo>
                  <a:pt x="2007193" y="3848100"/>
                </a:lnTo>
                <a:lnTo>
                  <a:pt x="1968243" y="3886200"/>
                </a:lnTo>
                <a:lnTo>
                  <a:pt x="1928856" y="3911600"/>
                </a:lnTo>
                <a:lnTo>
                  <a:pt x="1889226" y="3924300"/>
                </a:lnTo>
                <a:lnTo>
                  <a:pt x="1869387" y="3937000"/>
                </a:lnTo>
                <a:close/>
              </a:path>
              <a:path w="3990340" h="3987800">
                <a:moveTo>
                  <a:pt x="2373514" y="3949700"/>
                </a:moveTo>
                <a:lnTo>
                  <a:pt x="2186832" y="3949700"/>
                </a:lnTo>
                <a:lnTo>
                  <a:pt x="2234013" y="3937000"/>
                </a:lnTo>
                <a:lnTo>
                  <a:pt x="2280856" y="3937000"/>
                </a:lnTo>
                <a:lnTo>
                  <a:pt x="2373472" y="3911600"/>
                </a:lnTo>
                <a:lnTo>
                  <a:pt x="2419219" y="3911600"/>
                </a:lnTo>
                <a:lnTo>
                  <a:pt x="2684980" y="3835400"/>
                </a:lnTo>
                <a:lnTo>
                  <a:pt x="2727695" y="3810000"/>
                </a:lnTo>
                <a:lnTo>
                  <a:pt x="2769922" y="3797300"/>
                </a:lnTo>
                <a:lnTo>
                  <a:pt x="2811648" y="3771900"/>
                </a:lnTo>
                <a:lnTo>
                  <a:pt x="2852859" y="3759200"/>
                </a:lnTo>
                <a:lnTo>
                  <a:pt x="2893543" y="3733800"/>
                </a:lnTo>
                <a:lnTo>
                  <a:pt x="2933685" y="3721100"/>
                </a:lnTo>
                <a:lnTo>
                  <a:pt x="2973272" y="3695700"/>
                </a:lnTo>
                <a:lnTo>
                  <a:pt x="3050727" y="3644900"/>
                </a:lnTo>
                <a:lnTo>
                  <a:pt x="3088567" y="3619500"/>
                </a:lnTo>
                <a:lnTo>
                  <a:pt x="3125799" y="3594100"/>
                </a:lnTo>
                <a:lnTo>
                  <a:pt x="3162407" y="3568700"/>
                </a:lnTo>
                <a:lnTo>
                  <a:pt x="3198379" y="3543300"/>
                </a:lnTo>
                <a:lnTo>
                  <a:pt x="3233701" y="3517900"/>
                </a:lnTo>
                <a:lnTo>
                  <a:pt x="3268360" y="3479800"/>
                </a:lnTo>
                <a:lnTo>
                  <a:pt x="3302342" y="3454400"/>
                </a:lnTo>
                <a:lnTo>
                  <a:pt x="3335633" y="3429000"/>
                </a:lnTo>
                <a:lnTo>
                  <a:pt x="3368220" y="3390900"/>
                </a:lnTo>
                <a:lnTo>
                  <a:pt x="3400089" y="3365500"/>
                </a:lnTo>
                <a:lnTo>
                  <a:pt x="3431227" y="3327400"/>
                </a:lnTo>
                <a:lnTo>
                  <a:pt x="3461621" y="3302000"/>
                </a:lnTo>
                <a:lnTo>
                  <a:pt x="3491256" y="3263900"/>
                </a:lnTo>
                <a:lnTo>
                  <a:pt x="3520119" y="3225800"/>
                </a:lnTo>
                <a:lnTo>
                  <a:pt x="3548197" y="3187700"/>
                </a:lnTo>
                <a:lnTo>
                  <a:pt x="3575476" y="3162300"/>
                </a:lnTo>
                <a:lnTo>
                  <a:pt x="3601942" y="3124200"/>
                </a:lnTo>
                <a:lnTo>
                  <a:pt x="3627583" y="3086100"/>
                </a:lnTo>
                <a:lnTo>
                  <a:pt x="3652384" y="3048000"/>
                </a:lnTo>
                <a:lnTo>
                  <a:pt x="3676332" y="3009900"/>
                </a:lnTo>
                <a:lnTo>
                  <a:pt x="3699413" y="2971800"/>
                </a:lnTo>
                <a:lnTo>
                  <a:pt x="3721613" y="2933700"/>
                </a:lnTo>
                <a:lnTo>
                  <a:pt x="3742921" y="2882900"/>
                </a:lnTo>
                <a:lnTo>
                  <a:pt x="3763320" y="2844800"/>
                </a:lnTo>
                <a:lnTo>
                  <a:pt x="3782799" y="2806700"/>
                </a:lnTo>
                <a:lnTo>
                  <a:pt x="3801344" y="2768600"/>
                </a:lnTo>
                <a:lnTo>
                  <a:pt x="3818940" y="2717800"/>
                </a:lnTo>
                <a:lnTo>
                  <a:pt x="3835575" y="2679700"/>
                </a:lnTo>
                <a:lnTo>
                  <a:pt x="3851235" y="2641600"/>
                </a:lnTo>
                <a:lnTo>
                  <a:pt x="3865907" y="2590800"/>
                </a:lnTo>
                <a:lnTo>
                  <a:pt x="3879576" y="2552700"/>
                </a:lnTo>
                <a:lnTo>
                  <a:pt x="3892230" y="2501900"/>
                </a:lnTo>
                <a:lnTo>
                  <a:pt x="3903854" y="2463800"/>
                </a:lnTo>
                <a:lnTo>
                  <a:pt x="3914436" y="2413000"/>
                </a:lnTo>
                <a:lnTo>
                  <a:pt x="3923961" y="2362200"/>
                </a:lnTo>
                <a:lnTo>
                  <a:pt x="3932416" y="2324100"/>
                </a:lnTo>
                <a:lnTo>
                  <a:pt x="3939788" y="2273300"/>
                </a:lnTo>
                <a:lnTo>
                  <a:pt x="3946063" y="2222500"/>
                </a:lnTo>
                <a:lnTo>
                  <a:pt x="3951227" y="2184400"/>
                </a:lnTo>
                <a:lnTo>
                  <a:pt x="3955268" y="2133600"/>
                </a:lnTo>
                <a:lnTo>
                  <a:pt x="3958171" y="2082800"/>
                </a:lnTo>
                <a:lnTo>
                  <a:pt x="3959922" y="2032000"/>
                </a:lnTo>
                <a:lnTo>
                  <a:pt x="3960313" y="2006600"/>
                </a:lnTo>
                <a:lnTo>
                  <a:pt x="3960386" y="1955800"/>
                </a:lnTo>
                <a:lnTo>
                  <a:pt x="3960094" y="1943100"/>
                </a:lnTo>
                <a:lnTo>
                  <a:pt x="3959526" y="1930400"/>
                </a:lnTo>
                <a:lnTo>
                  <a:pt x="3988981" y="1930400"/>
                </a:lnTo>
                <a:lnTo>
                  <a:pt x="3989413" y="1943100"/>
                </a:lnTo>
                <a:lnTo>
                  <a:pt x="3989992" y="1993900"/>
                </a:lnTo>
                <a:lnTo>
                  <a:pt x="3989413" y="2032000"/>
                </a:lnTo>
                <a:lnTo>
                  <a:pt x="3987686" y="2082800"/>
                </a:lnTo>
                <a:lnTo>
                  <a:pt x="3984823" y="2133600"/>
                </a:lnTo>
                <a:lnTo>
                  <a:pt x="3980839" y="2184400"/>
                </a:lnTo>
                <a:lnTo>
                  <a:pt x="3975745" y="2222500"/>
                </a:lnTo>
                <a:lnTo>
                  <a:pt x="3969556" y="2273300"/>
                </a:lnTo>
                <a:lnTo>
                  <a:pt x="3962283" y="2324100"/>
                </a:lnTo>
                <a:lnTo>
                  <a:pt x="3953942" y="2362200"/>
                </a:lnTo>
                <a:lnTo>
                  <a:pt x="3944544" y="2413000"/>
                </a:lnTo>
                <a:lnTo>
                  <a:pt x="3934103" y="2463800"/>
                </a:lnTo>
                <a:lnTo>
                  <a:pt x="3922633" y="2501900"/>
                </a:lnTo>
                <a:lnTo>
                  <a:pt x="3910145" y="2552700"/>
                </a:lnTo>
                <a:lnTo>
                  <a:pt x="3896655" y="2590800"/>
                </a:lnTo>
                <a:lnTo>
                  <a:pt x="3882173" y="2641600"/>
                </a:lnTo>
                <a:lnTo>
                  <a:pt x="3866715" y="2679700"/>
                </a:lnTo>
                <a:lnTo>
                  <a:pt x="3850293" y="2717800"/>
                </a:lnTo>
                <a:lnTo>
                  <a:pt x="3832920" y="2768600"/>
                </a:lnTo>
                <a:lnTo>
                  <a:pt x="3814609" y="2806700"/>
                </a:lnTo>
                <a:lnTo>
                  <a:pt x="3795374" y="2844800"/>
                </a:lnTo>
                <a:lnTo>
                  <a:pt x="3775227" y="2895600"/>
                </a:lnTo>
                <a:lnTo>
                  <a:pt x="3754183" y="2933700"/>
                </a:lnTo>
                <a:lnTo>
                  <a:pt x="3732254" y="2971800"/>
                </a:lnTo>
                <a:lnTo>
                  <a:pt x="3709453" y="3009900"/>
                </a:lnTo>
                <a:lnTo>
                  <a:pt x="3685794" y="3048000"/>
                </a:lnTo>
                <a:lnTo>
                  <a:pt x="3661289" y="3086100"/>
                </a:lnTo>
                <a:lnTo>
                  <a:pt x="3635952" y="3124200"/>
                </a:lnTo>
                <a:lnTo>
                  <a:pt x="3609796" y="3162300"/>
                </a:lnTo>
                <a:lnTo>
                  <a:pt x="3582835" y="3200400"/>
                </a:lnTo>
                <a:lnTo>
                  <a:pt x="3555081" y="3225800"/>
                </a:lnTo>
                <a:lnTo>
                  <a:pt x="3526547" y="3263900"/>
                </a:lnTo>
                <a:lnTo>
                  <a:pt x="3497247" y="3302000"/>
                </a:lnTo>
                <a:lnTo>
                  <a:pt x="3467195" y="3340100"/>
                </a:lnTo>
                <a:lnTo>
                  <a:pt x="3436402" y="3365500"/>
                </a:lnTo>
                <a:lnTo>
                  <a:pt x="3404883" y="3403600"/>
                </a:lnTo>
                <a:lnTo>
                  <a:pt x="3372650" y="3429000"/>
                </a:lnTo>
                <a:lnTo>
                  <a:pt x="3339717" y="3467100"/>
                </a:lnTo>
                <a:lnTo>
                  <a:pt x="3306097" y="3492500"/>
                </a:lnTo>
                <a:lnTo>
                  <a:pt x="3271803" y="3517900"/>
                </a:lnTo>
                <a:lnTo>
                  <a:pt x="3236848" y="3556000"/>
                </a:lnTo>
                <a:lnTo>
                  <a:pt x="3201246" y="3581400"/>
                </a:lnTo>
                <a:lnTo>
                  <a:pt x="3165009" y="3606800"/>
                </a:lnTo>
                <a:lnTo>
                  <a:pt x="3128151" y="3632200"/>
                </a:lnTo>
                <a:lnTo>
                  <a:pt x="3090685" y="3657600"/>
                </a:lnTo>
                <a:lnTo>
                  <a:pt x="3052625" y="3683000"/>
                </a:lnTo>
                <a:lnTo>
                  <a:pt x="3013982" y="3708400"/>
                </a:lnTo>
                <a:lnTo>
                  <a:pt x="2974771" y="3721100"/>
                </a:lnTo>
                <a:lnTo>
                  <a:pt x="2894697" y="3771900"/>
                </a:lnTo>
                <a:lnTo>
                  <a:pt x="2853860" y="3784600"/>
                </a:lnTo>
                <a:lnTo>
                  <a:pt x="2812507" y="3810000"/>
                </a:lnTo>
                <a:lnTo>
                  <a:pt x="2770652" y="3822700"/>
                </a:lnTo>
                <a:lnTo>
                  <a:pt x="2728307" y="3848100"/>
                </a:lnTo>
                <a:lnTo>
                  <a:pt x="2419299" y="3937000"/>
                </a:lnTo>
                <a:lnTo>
                  <a:pt x="2373514" y="3949700"/>
                </a:lnTo>
                <a:close/>
              </a:path>
              <a:path w="3990340" h="3987800">
                <a:moveTo>
                  <a:pt x="2233987" y="3975100"/>
                </a:moveTo>
                <a:lnTo>
                  <a:pt x="1756004" y="3975100"/>
                </a:lnTo>
                <a:lnTo>
                  <a:pt x="1709146" y="3962400"/>
                </a:lnTo>
                <a:lnTo>
                  <a:pt x="2280845" y="3962400"/>
                </a:lnTo>
                <a:lnTo>
                  <a:pt x="2233987" y="3975100"/>
                </a:lnTo>
                <a:close/>
              </a:path>
              <a:path w="3990340" h="3987800">
                <a:moveTo>
                  <a:pt x="2091480" y="3987800"/>
                </a:moveTo>
                <a:lnTo>
                  <a:pt x="1898511" y="3987800"/>
                </a:lnTo>
                <a:lnTo>
                  <a:pt x="1850699" y="3975100"/>
                </a:lnTo>
                <a:lnTo>
                  <a:pt x="2139292" y="3975100"/>
                </a:lnTo>
                <a:lnTo>
                  <a:pt x="2091480" y="3987800"/>
                </a:lnTo>
                <a:close/>
              </a:path>
            </a:pathLst>
          </a:custGeom>
          <a:solidFill>
            <a:srgbClr val="0023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28452" y="4841212"/>
            <a:ext cx="600075" cy="600075"/>
          </a:xfrm>
          <a:custGeom>
            <a:avLst/>
            <a:gdLst/>
            <a:ahLst/>
            <a:cxnLst/>
            <a:rect l="l" t="t" r="r" b="b"/>
            <a:pathLst>
              <a:path w="600075" h="600075">
                <a:moveTo>
                  <a:pt x="0" y="0"/>
                </a:moveTo>
                <a:lnTo>
                  <a:pt x="600074" y="0"/>
                </a:lnTo>
                <a:lnTo>
                  <a:pt x="600074" y="600074"/>
                </a:lnTo>
                <a:lnTo>
                  <a:pt x="0" y="600074"/>
                </a:lnTo>
                <a:lnTo>
                  <a:pt x="0" y="0"/>
                </a:lnTo>
                <a:close/>
              </a:path>
            </a:pathLst>
          </a:custGeom>
          <a:solidFill>
            <a:srgbClr val="EB7D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84801" y="2389"/>
            <a:ext cx="886460" cy="1103630"/>
          </a:xfrm>
          <a:custGeom>
            <a:avLst/>
            <a:gdLst/>
            <a:ahLst/>
            <a:cxnLst/>
            <a:rect l="l" t="t" r="r" b="b"/>
            <a:pathLst>
              <a:path w="886460" h="1103630">
                <a:moveTo>
                  <a:pt x="86590" y="381961"/>
                </a:moveTo>
                <a:lnTo>
                  <a:pt x="83174" y="398757"/>
                </a:lnTo>
                <a:lnTo>
                  <a:pt x="73872" y="412511"/>
                </a:lnTo>
                <a:lnTo>
                  <a:pt x="60106" y="421805"/>
                </a:lnTo>
                <a:lnTo>
                  <a:pt x="43295" y="425218"/>
                </a:lnTo>
                <a:lnTo>
                  <a:pt x="26484" y="421866"/>
                </a:lnTo>
                <a:lnTo>
                  <a:pt x="12718" y="412673"/>
                </a:lnTo>
                <a:lnTo>
                  <a:pt x="3416" y="398939"/>
                </a:lnTo>
                <a:lnTo>
                  <a:pt x="0" y="381961"/>
                </a:lnTo>
                <a:lnTo>
                  <a:pt x="3416" y="365165"/>
                </a:lnTo>
                <a:lnTo>
                  <a:pt x="12718" y="351410"/>
                </a:lnTo>
                <a:lnTo>
                  <a:pt x="26484" y="342117"/>
                </a:lnTo>
                <a:lnTo>
                  <a:pt x="43295" y="338704"/>
                </a:lnTo>
                <a:lnTo>
                  <a:pt x="60106" y="342117"/>
                </a:lnTo>
                <a:lnTo>
                  <a:pt x="73872" y="351410"/>
                </a:lnTo>
                <a:lnTo>
                  <a:pt x="83174" y="365165"/>
                </a:lnTo>
                <a:lnTo>
                  <a:pt x="86590" y="381961"/>
                </a:lnTo>
                <a:close/>
              </a:path>
              <a:path w="886460" h="1103630">
                <a:moveTo>
                  <a:pt x="86590" y="721098"/>
                </a:moveTo>
                <a:lnTo>
                  <a:pt x="83174" y="737893"/>
                </a:lnTo>
                <a:lnTo>
                  <a:pt x="73872" y="751648"/>
                </a:lnTo>
                <a:lnTo>
                  <a:pt x="60106" y="760941"/>
                </a:lnTo>
                <a:lnTo>
                  <a:pt x="43295" y="764355"/>
                </a:lnTo>
                <a:lnTo>
                  <a:pt x="26484" y="760941"/>
                </a:lnTo>
                <a:lnTo>
                  <a:pt x="12718" y="751648"/>
                </a:lnTo>
                <a:lnTo>
                  <a:pt x="3416" y="737893"/>
                </a:lnTo>
                <a:lnTo>
                  <a:pt x="0" y="721098"/>
                </a:lnTo>
                <a:lnTo>
                  <a:pt x="3416" y="704302"/>
                </a:lnTo>
                <a:lnTo>
                  <a:pt x="12718" y="690547"/>
                </a:lnTo>
                <a:lnTo>
                  <a:pt x="26484" y="681254"/>
                </a:lnTo>
                <a:lnTo>
                  <a:pt x="43295" y="677840"/>
                </a:lnTo>
                <a:lnTo>
                  <a:pt x="60106" y="681254"/>
                </a:lnTo>
                <a:lnTo>
                  <a:pt x="73872" y="690547"/>
                </a:lnTo>
                <a:lnTo>
                  <a:pt x="83174" y="704302"/>
                </a:lnTo>
                <a:lnTo>
                  <a:pt x="86590" y="721098"/>
                </a:lnTo>
                <a:close/>
              </a:path>
              <a:path w="886460" h="1103630">
                <a:moveTo>
                  <a:pt x="86590" y="1059802"/>
                </a:moveTo>
                <a:lnTo>
                  <a:pt x="83174" y="1076598"/>
                </a:lnTo>
                <a:lnTo>
                  <a:pt x="73872" y="1090352"/>
                </a:lnTo>
                <a:lnTo>
                  <a:pt x="60106" y="1099646"/>
                </a:lnTo>
                <a:lnTo>
                  <a:pt x="43295" y="1103059"/>
                </a:lnTo>
                <a:lnTo>
                  <a:pt x="26484" y="1099646"/>
                </a:lnTo>
                <a:lnTo>
                  <a:pt x="12718" y="1090352"/>
                </a:lnTo>
                <a:lnTo>
                  <a:pt x="3416" y="1076598"/>
                </a:lnTo>
                <a:lnTo>
                  <a:pt x="0" y="1059802"/>
                </a:lnTo>
                <a:lnTo>
                  <a:pt x="3416" y="1043006"/>
                </a:lnTo>
                <a:lnTo>
                  <a:pt x="12718" y="1029251"/>
                </a:lnTo>
                <a:lnTo>
                  <a:pt x="26484" y="1019958"/>
                </a:lnTo>
                <a:lnTo>
                  <a:pt x="43295" y="1016544"/>
                </a:lnTo>
                <a:lnTo>
                  <a:pt x="60106" y="1019958"/>
                </a:lnTo>
                <a:lnTo>
                  <a:pt x="73872" y="1029251"/>
                </a:lnTo>
                <a:lnTo>
                  <a:pt x="83174" y="1043006"/>
                </a:lnTo>
                <a:lnTo>
                  <a:pt x="86590" y="1059802"/>
                </a:lnTo>
                <a:close/>
              </a:path>
              <a:path w="886460" h="1103630">
                <a:moveTo>
                  <a:pt x="86590" y="43257"/>
                </a:moveTo>
                <a:lnTo>
                  <a:pt x="83174" y="60053"/>
                </a:lnTo>
                <a:lnTo>
                  <a:pt x="73872" y="73807"/>
                </a:lnTo>
                <a:lnTo>
                  <a:pt x="60106" y="83101"/>
                </a:lnTo>
                <a:lnTo>
                  <a:pt x="43295" y="86514"/>
                </a:lnTo>
                <a:lnTo>
                  <a:pt x="26484" y="83101"/>
                </a:lnTo>
                <a:lnTo>
                  <a:pt x="12718" y="73807"/>
                </a:lnTo>
                <a:lnTo>
                  <a:pt x="3416" y="60053"/>
                </a:lnTo>
                <a:lnTo>
                  <a:pt x="0" y="43257"/>
                </a:lnTo>
                <a:lnTo>
                  <a:pt x="3416" y="26461"/>
                </a:lnTo>
                <a:lnTo>
                  <a:pt x="12718" y="12706"/>
                </a:lnTo>
                <a:lnTo>
                  <a:pt x="26484" y="3413"/>
                </a:lnTo>
                <a:lnTo>
                  <a:pt x="43295" y="0"/>
                </a:lnTo>
                <a:lnTo>
                  <a:pt x="60106" y="3413"/>
                </a:lnTo>
                <a:lnTo>
                  <a:pt x="73872" y="12706"/>
                </a:lnTo>
                <a:lnTo>
                  <a:pt x="83174" y="26461"/>
                </a:lnTo>
                <a:lnTo>
                  <a:pt x="86590" y="43257"/>
                </a:lnTo>
                <a:close/>
              </a:path>
              <a:path w="886460" h="1103630">
                <a:moveTo>
                  <a:pt x="486640" y="381961"/>
                </a:moveTo>
                <a:lnTo>
                  <a:pt x="483224" y="398757"/>
                </a:lnTo>
                <a:lnTo>
                  <a:pt x="473922" y="412511"/>
                </a:lnTo>
                <a:lnTo>
                  <a:pt x="460156" y="421805"/>
                </a:lnTo>
                <a:lnTo>
                  <a:pt x="443345" y="425218"/>
                </a:lnTo>
                <a:lnTo>
                  <a:pt x="426534" y="421866"/>
                </a:lnTo>
                <a:lnTo>
                  <a:pt x="412768" y="412673"/>
                </a:lnTo>
                <a:lnTo>
                  <a:pt x="403466" y="398939"/>
                </a:lnTo>
                <a:lnTo>
                  <a:pt x="400049" y="381961"/>
                </a:lnTo>
                <a:lnTo>
                  <a:pt x="403466" y="365165"/>
                </a:lnTo>
                <a:lnTo>
                  <a:pt x="412768" y="351410"/>
                </a:lnTo>
                <a:lnTo>
                  <a:pt x="426534" y="342117"/>
                </a:lnTo>
                <a:lnTo>
                  <a:pt x="443345" y="338704"/>
                </a:lnTo>
                <a:lnTo>
                  <a:pt x="460156" y="342117"/>
                </a:lnTo>
                <a:lnTo>
                  <a:pt x="473922" y="351410"/>
                </a:lnTo>
                <a:lnTo>
                  <a:pt x="483224" y="365165"/>
                </a:lnTo>
                <a:lnTo>
                  <a:pt x="486640" y="381961"/>
                </a:lnTo>
                <a:close/>
              </a:path>
              <a:path w="886460" h="1103630">
                <a:moveTo>
                  <a:pt x="486640" y="721098"/>
                </a:moveTo>
                <a:lnTo>
                  <a:pt x="483224" y="737893"/>
                </a:lnTo>
                <a:lnTo>
                  <a:pt x="473922" y="751648"/>
                </a:lnTo>
                <a:lnTo>
                  <a:pt x="460156" y="760941"/>
                </a:lnTo>
                <a:lnTo>
                  <a:pt x="443345" y="764355"/>
                </a:lnTo>
                <a:lnTo>
                  <a:pt x="426534" y="760941"/>
                </a:lnTo>
                <a:lnTo>
                  <a:pt x="412768" y="751648"/>
                </a:lnTo>
                <a:lnTo>
                  <a:pt x="403466" y="737893"/>
                </a:lnTo>
                <a:lnTo>
                  <a:pt x="400049" y="721098"/>
                </a:lnTo>
                <a:lnTo>
                  <a:pt x="403466" y="704302"/>
                </a:lnTo>
                <a:lnTo>
                  <a:pt x="412768" y="690547"/>
                </a:lnTo>
                <a:lnTo>
                  <a:pt x="426534" y="681254"/>
                </a:lnTo>
                <a:lnTo>
                  <a:pt x="443345" y="677840"/>
                </a:lnTo>
                <a:lnTo>
                  <a:pt x="460156" y="681254"/>
                </a:lnTo>
                <a:lnTo>
                  <a:pt x="473922" y="690547"/>
                </a:lnTo>
                <a:lnTo>
                  <a:pt x="483224" y="704302"/>
                </a:lnTo>
                <a:lnTo>
                  <a:pt x="486640" y="721098"/>
                </a:lnTo>
                <a:close/>
              </a:path>
              <a:path w="886460" h="1103630">
                <a:moveTo>
                  <a:pt x="486640" y="1059802"/>
                </a:moveTo>
                <a:lnTo>
                  <a:pt x="483224" y="1076598"/>
                </a:lnTo>
                <a:lnTo>
                  <a:pt x="473922" y="1090352"/>
                </a:lnTo>
                <a:lnTo>
                  <a:pt x="460156" y="1099646"/>
                </a:lnTo>
                <a:lnTo>
                  <a:pt x="443345" y="1103059"/>
                </a:lnTo>
                <a:lnTo>
                  <a:pt x="426534" y="1099646"/>
                </a:lnTo>
                <a:lnTo>
                  <a:pt x="412768" y="1090352"/>
                </a:lnTo>
                <a:lnTo>
                  <a:pt x="403466" y="1076598"/>
                </a:lnTo>
                <a:lnTo>
                  <a:pt x="400049" y="1059802"/>
                </a:lnTo>
                <a:lnTo>
                  <a:pt x="403466" y="1043006"/>
                </a:lnTo>
                <a:lnTo>
                  <a:pt x="412768" y="1029251"/>
                </a:lnTo>
                <a:lnTo>
                  <a:pt x="426534" y="1019958"/>
                </a:lnTo>
                <a:lnTo>
                  <a:pt x="443345" y="1016544"/>
                </a:lnTo>
                <a:lnTo>
                  <a:pt x="460156" y="1019958"/>
                </a:lnTo>
                <a:lnTo>
                  <a:pt x="473922" y="1029251"/>
                </a:lnTo>
                <a:lnTo>
                  <a:pt x="483224" y="1043006"/>
                </a:lnTo>
                <a:lnTo>
                  <a:pt x="486640" y="1059802"/>
                </a:lnTo>
                <a:close/>
              </a:path>
              <a:path w="886460" h="1103630">
                <a:moveTo>
                  <a:pt x="486640" y="43257"/>
                </a:moveTo>
                <a:lnTo>
                  <a:pt x="483224" y="60053"/>
                </a:lnTo>
                <a:lnTo>
                  <a:pt x="473922" y="73807"/>
                </a:lnTo>
                <a:lnTo>
                  <a:pt x="460156" y="83101"/>
                </a:lnTo>
                <a:lnTo>
                  <a:pt x="443345" y="86514"/>
                </a:lnTo>
                <a:lnTo>
                  <a:pt x="426534" y="83101"/>
                </a:lnTo>
                <a:lnTo>
                  <a:pt x="412768" y="73807"/>
                </a:lnTo>
                <a:lnTo>
                  <a:pt x="403466" y="60053"/>
                </a:lnTo>
                <a:lnTo>
                  <a:pt x="400049" y="43257"/>
                </a:lnTo>
                <a:lnTo>
                  <a:pt x="403466" y="26461"/>
                </a:lnTo>
                <a:lnTo>
                  <a:pt x="412768" y="12706"/>
                </a:lnTo>
                <a:lnTo>
                  <a:pt x="426534" y="3413"/>
                </a:lnTo>
                <a:lnTo>
                  <a:pt x="443345" y="0"/>
                </a:lnTo>
                <a:lnTo>
                  <a:pt x="460156" y="3413"/>
                </a:lnTo>
                <a:lnTo>
                  <a:pt x="473922" y="12706"/>
                </a:lnTo>
                <a:lnTo>
                  <a:pt x="483224" y="26461"/>
                </a:lnTo>
                <a:lnTo>
                  <a:pt x="486640" y="43257"/>
                </a:lnTo>
                <a:close/>
              </a:path>
              <a:path w="886460" h="1103630">
                <a:moveTo>
                  <a:pt x="886257" y="381961"/>
                </a:moveTo>
                <a:lnTo>
                  <a:pt x="882841" y="398757"/>
                </a:lnTo>
                <a:lnTo>
                  <a:pt x="873539" y="412511"/>
                </a:lnTo>
                <a:lnTo>
                  <a:pt x="859773" y="421805"/>
                </a:lnTo>
                <a:lnTo>
                  <a:pt x="842962" y="425218"/>
                </a:lnTo>
                <a:lnTo>
                  <a:pt x="826151" y="421866"/>
                </a:lnTo>
                <a:lnTo>
                  <a:pt x="812385" y="412673"/>
                </a:lnTo>
                <a:lnTo>
                  <a:pt x="803083" y="398939"/>
                </a:lnTo>
                <a:lnTo>
                  <a:pt x="799666" y="381961"/>
                </a:lnTo>
                <a:lnTo>
                  <a:pt x="803083" y="365165"/>
                </a:lnTo>
                <a:lnTo>
                  <a:pt x="812385" y="351410"/>
                </a:lnTo>
                <a:lnTo>
                  <a:pt x="826151" y="342117"/>
                </a:lnTo>
                <a:lnTo>
                  <a:pt x="842962" y="338704"/>
                </a:lnTo>
                <a:lnTo>
                  <a:pt x="859773" y="342117"/>
                </a:lnTo>
                <a:lnTo>
                  <a:pt x="873539" y="351410"/>
                </a:lnTo>
                <a:lnTo>
                  <a:pt x="882841" y="365165"/>
                </a:lnTo>
                <a:lnTo>
                  <a:pt x="886257" y="381961"/>
                </a:lnTo>
                <a:close/>
              </a:path>
              <a:path w="886460" h="1103630">
                <a:moveTo>
                  <a:pt x="886257" y="721098"/>
                </a:moveTo>
                <a:lnTo>
                  <a:pt x="882841" y="737893"/>
                </a:lnTo>
                <a:lnTo>
                  <a:pt x="873539" y="751648"/>
                </a:lnTo>
                <a:lnTo>
                  <a:pt x="859773" y="760941"/>
                </a:lnTo>
                <a:lnTo>
                  <a:pt x="842962" y="764355"/>
                </a:lnTo>
                <a:lnTo>
                  <a:pt x="826151" y="760941"/>
                </a:lnTo>
                <a:lnTo>
                  <a:pt x="812385" y="751648"/>
                </a:lnTo>
                <a:lnTo>
                  <a:pt x="803083" y="737893"/>
                </a:lnTo>
                <a:lnTo>
                  <a:pt x="799666" y="721098"/>
                </a:lnTo>
                <a:lnTo>
                  <a:pt x="803083" y="704302"/>
                </a:lnTo>
                <a:lnTo>
                  <a:pt x="812385" y="690547"/>
                </a:lnTo>
                <a:lnTo>
                  <a:pt x="826151" y="681254"/>
                </a:lnTo>
                <a:lnTo>
                  <a:pt x="842962" y="677840"/>
                </a:lnTo>
                <a:lnTo>
                  <a:pt x="859773" y="681254"/>
                </a:lnTo>
                <a:lnTo>
                  <a:pt x="873539" y="690547"/>
                </a:lnTo>
                <a:lnTo>
                  <a:pt x="882841" y="704302"/>
                </a:lnTo>
                <a:lnTo>
                  <a:pt x="886257" y="721098"/>
                </a:lnTo>
                <a:close/>
              </a:path>
              <a:path w="886460" h="1103630">
                <a:moveTo>
                  <a:pt x="886257" y="1059802"/>
                </a:moveTo>
                <a:lnTo>
                  <a:pt x="882841" y="1076598"/>
                </a:lnTo>
                <a:lnTo>
                  <a:pt x="873539" y="1090352"/>
                </a:lnTo>
                <a:lnTo>
                  <a:pt x="859773" y="1099646"/>
                </a:lnTo>
                <a:lnTo>
                  <a:pt x="842962" y="1103059"/>
                </a:lnTo>
                <a:lnTo>
                  <a:pt x="826151" y="1099646"/>
                </a:lnTo>
                <a:lnTo>
                  <a:pt x="812385" y="1090352"/>
                </a:lnTo>
                <a:lnTo>
                  <a:pt x="803083" y="1076598"/>
                </a:lnTo>
                <a:lnTo>
                  <a:pt x="799666" y="1059802"/>
                </a:lnTo>
                <a:lnTo>
                  <a:pt x="803083" y="1043006"/>
                </a:lnTo>
                <a:lnTo>
                  <a:pt x="812385" y="1029251"/>
                </a:lnTo>
                <a:lnTo>
                  <a:pt x="826151" y="1019958"/>
                </a:lnTo>
                <a:lnTo>
                  <a:pt x="842962" y="1016544"/>
                </a:lnTo>
                <a:lnTo>
                  <a:pt x="859773" y="1019958"/>
                </a:lnTo>
                <a:lnTo>
                  <a:pt x="873539" y="1029251"/>
                </a:lnTo>
                <a:lnTo>
                  <a:pt x="882841" y="1043006"/>
                </a:lnTo>
                <a:lnTo>
                  <a:pt x="886257" y="1059802"/>
                </a:lnTo>
                <a:close/>
              </a:path>
              <a:path w="886460" h="1103630">
                <a:moveTo>
                  <a:pt x="886257" y="43257"/>
                </a:moveTo>
                <a:lnTo>
                  <a:pt x="882841" y="60053"/>
                </a:lnTo>
                <a:lnTo>
                  <a:pt x="873539" y="73807"/>
                </a:lnTo>
                <a:lnTo>
                  <a:pt x="859773" y="83101"/>
                </a:lnTo>
                <a:lnTo>
                  <a:pt x="842962" y="86514"/>
                </a:lnTo>
                <a:lnTo>
                  <a:pt x="826151" y="83101"/>
                </a:lnTo>
                <a:lnTo>
                  <a:pt x="812385" y="73807"/>
                </a:lnTo>
                <a:lnTo>
                  <a:pt x="803083" y="60053"/>
                </a:lnTo>
                <a:lnTo>
                  <a:pt x="799666" y="43257"/>
                </a:lnTo>
                <a:lnTo>
                  <a:pt x="803083" y="26461"/>
                </a:lnTo>
                <a:lnTo>
                  <a:pt x="812385" y="12706"/>
                </a:lnTo>
                <a:lnTo>
                  <a:pt x="826151" y="3413"/>
                </a:lnTo>
                <a:lnTo>
                  <a:pt x="842962" y="0"/>
                </a:lnTo>
                <a:lnTo>
                  <a:pt x="859773" y="3413"/>
                </a:lnTo>
                <a:lnTo>
                  <a:pt x="873539" y="12706"/>
                </a:lnTo>
                <a:lnTo>
                  <a:pt x="882841" y="26461"/>
                </a:lnTo>
                <a:lnTo>
                  <a:pt x="886257" y="43257"/>
                </a:lnTo>
                <a:close/>
              </a:path>
            </a:pathLst>
          </a:custGeom>
          <a:solidFill>
            <a:srgbClr val="0023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518959" y="1501286"/>
            <a:ext cx="11249023" cy="7286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263059" y="280351"/>
            <a:ext cx="6772909" cy="817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-280">
                <a:solidFill>
                  <a:srgbClr val="000000"/>
                </a:solidFill>
              </a:rPr>
              <a:t>BIVARIATE</a:t>
            </a:r>
            <a:r>
              <a:rPr dirty="0" sz="5200" spc="-575">
                <a:solidFill>
                  <a:srgbClr val="000000"/>
                </a:solidFill>
              </a:rPr>
              <a:t> </a:t>
            </a:r>
            <a:r>
              <a:rPr dirty="0" sz="5200" spc="-190">
                <a:solidFill>
                  <a:srgbClr val="000000"/>
                </a:solidFill>
              </a:rPr>
              <a:t>ANALYSIS</a:t>
            </a:r>
            <a:endParaRPr sz="5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6009953"/>
            <a:ext cx="4276401" cy="42770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29191" y="5266828"/>
            <a:ext cx="3990340" cy="3987800"/>
          </a:xfrm>
          <a:custGeom>
            <a:avLst/>
            <a:gdLst/>
            <a:ahLst/>
            <a:cxnLst/>
            <a:rect l="l" t="t" r="r" b="b"/>
            <a:pathLst>
              <a:path w="3990340" h="3987800">
                <a:moveTo>
                  <a:pt x="1762082" y="12700"/>
                </a:moveTo>
                <a:lnTo>
                  <a:pt x="1756186" y="12700"/>
                </a:lnTo>
                <a:lnTo>
                  <a:pt x="1758151" y="0"/>
                </a:lnTo>
                <a:lnTo>
                  <a:pt x="1762082" y="12700"/>
                </a:lnTo>
                <a:close/>
              </a:path>
              <a:path w="3990340" h="3987800">
                <a:moveTo>
                  <a:pt x="2233987" y="12700"/>
                </a:moveTo>
                <a:lnTo>
                  <a:pt x="1762082" y="12700"/>
                </a:lnTo>
                <a:lnTo>
                  <a:pt x="1808665" y="0"/>
                </a:lnTo>
                <a:lnTo>
                  <a:pt x="2186799" y="0"/>
                </a:lnTo>
                <a:lnTo>
                  <a:pt x="2233987" y="12700"/>
                </a:lnTo>
                <a:close/>
              </a:path>
              <a:path w="3990340" h="3987800">
                <a:moveTo>
                  <a:pt x="2327358" y="25400"/>
                </a:moveTo>
                <a:lnTo>
                  <a:pt x="1660285" y="25400"/>
                </a:lnTo>
                <a:lnTo>
                  <a:pt x="1708053" y="12700"/>
                </a:lnTo>
                <a:lnTo>
                  <a:pt x="2280845" y="12700"/>
                </a:lnTo>
                <a:lnTo>
                  <a:pt x="2327358" y="25400"/>
                </a:lnTo>
                <a:close/>
              </a:path>
              <a:path w="3990340" h="3987800">
                <a:moveTo>
                  <a:pt x="2327358" y="3962400"/>
                </a:moveTo>
                <a:lnTo>
                  <a:pt x="1662633" y="3962400"/>
                </a:lnTo>
                <a:lnTo>
                  <a:pt x="1570692" y="3937000"/>
                </a:lnTo>
                <a:lnTo>
                  <a:pt x="1261684" y="3848100"/>
                </a:lnTo>
                <a:lnTo>
                  <a:pt x="1219340" y="3822700"/>
                </a:lnTo>
                <a:lnTo>
                  <a:pt x="1177484" y="3810000"/>
                </a:lnTo>
                <a:lnTo>
                  <a:pt x="1136131" y="3784600"/>
                </a:lnTo>
                <a:lnTo>
                  <a:pt x="1095294" y="3771900"/>
                </a:lnTo>
                <a:lnTo>
                  <a:pt x="1015220" y="3721100"/>
                </a:lnTo>
                <a:lnTo>
                  <a:pt x="976009" y="3708400"/>
                </a:lnTo>
                <a:lnTo>
                  <a:pt x="937367" y="3683000"/>
                </a:lnTo>
                <a:lnTo>
                  <a:pt x="899306" y="3657600"/>
                </a:lnTo>
                <a:lnTo>
                  <a:pt x="861840" y="3632200"/>
                </a:lnTo>
                <a:lnTo>
                  <a:pt x="824982" y="3606800"/>
                </a:lnTo>
                <a:lnTo>
                  <a:pt x="788745" y="3581400"/>
                </a:lnTo>
                <a:lnTo>
                  <a:pt x="753143" y="3556000"/>
                </a:lnTo>
                <a:lnTo>
                  <a:pt x="718188" y="3517900"/>
                </a:lnTo>
                <a:lnTo>
                  <a:pt x="683894" y="3492500"/>
                </a:lnTo>
                <a:lnTo>
                  <a:pt x="650274" y="3467100"/>
                </a:lnTo>
                <a:lnTo>
                  <a:pt x="617341" y="3429000"/>
                </a:lnTo>
                <a:lnTo>
                  <a:pt x="585108" y="3403600"/>
                </a:lnTo>
                <a:lnTo>
                  <a:pt x="553589" y="3365500"/>
                </a:lnTo>
                <a:lnTo>
                  <a:pt x="522796" y="3340100"/>
                </a:lnTo>
                <a:lnTo>
                  <a:pt x="492744" y="3302000"/>
                </a:lnTo>
                <a:lnTo>
                  <a:pt x="463444" y="3263900"/>
                </a:lnTo>
                <a:lnTo>
                  <a:pt x="434911" y="3225800"/>
                </a:lnTo>
                <a:lnTo>
                  <a:pt x="407156" y="3200400"/>
                </a:lnTo>
                <a:lnTo>
                  <a:pt x="380195" y="3162300"/>
                </a:lnTo>
                <a:lnTo>
                  <a:pt x="354039" y="3124200"/>
                </a:lnTo>
                <a:lnTo>
                  <a:pt x="328702" y="3086100"/>
                </a:lnTo>
                <a:lnTo>
                  <a:pt x="304198" y="3048000"/>
                </a:lnTo>
                <a:lnTo>
                  <a:pt x="280538" y="3009900"/>
                </a:lnTo>
                <a:lnTo>
                  <a:pt x="257737" y="2971800"/>
                </a:lnTo>
                <a:lnTo>
                  <a:pt x="235808" y="2933700"/>
                </a:lnTo>
                <a:lnTo>
                  <a:pt x="214764" y="2895600"/>
                </a:lnTo>
                <a:lnTo>
                  <a:pt x="194617" y="2844800"/>
                </a:lnTo>
                <a:lnTo>
                  <a:pt x="175382" y="2806700"/>
                </a:lnTo>
                <a:lnTo>
                  <a:pt x="157072" y="2768600"/>
                </a:lnTo>
                <a:lnTo>
                  <a:pt x="139699" y="2717800"/>
                </a:lnTo>
                <a:lnTo>
                  <a:pt x="123276" y="2679700"/>
                </a:lnTo>
                <a:lnTo>
                  <a:pt x="107818" y="2641600"/>
                </a:lnTo>
                <a:lnTo>
                  <a:pt x="93337" y="2590800"/>
                </a:lnTo>
                <a:lnTo>
                  <a:pt x="79846" y="2552700"/>
                </a:lnTo>
                <a:lnTo>
                  <a:pt x="67358" y="2501900"/>
                </a:lnTo>
                <a:lnTo>
                  <a:pt x="55888" y="2463800"/>
                </a:lnTo>
                <a:lnTo>
                  <a:pt x="45447" y="2413000"/>
                </a:lnTo>
                <a:lnTo>
                  <a:pt x="36049" y="2362200"/>
                </a:lnTo>
                <a:lnTo>
                  <a:pt x="27708" y="2324100"/>
                </a:lnTo>
                <a:lnTo>
                  <a:pt x="20436" y="2273300"/>
                </a:lnTo>
                <a:lnTo>
                  <a:pt x="14246" y="2222500"/>
                </a:lnTo>
                <a:lnTo>
                  <a:pt x="9153" y="2184400"/>
                </a:lnTo>
                <a:lnTo>
                  <a:pt x="5168" y="2133600"/>
                </a:lnTo>
                <a:lnTo>
                  <a:pt x="2305" y="2082800"/>
                </a:lnTo>
                <a:lnTo>
                  <a:pt x="578" y="2032000"/>
                </a:lnTo>
                <a:lnTo>
                  <a:pt x="0" y="1993900"/>
                </a:lnTo>
                <a:lnTo>
                  <a:pt x="568" y="1943100"/>
                </a:lnTo>
                <a:lnTo>
                  <a:pt x="2334" y="1892300"/>
                </a:lnTo>
                <a:lnTo>
                  <a:pt x="5389" y="1841500"/>
                </a:lnTo>
                <a:lnTo>
                  <a:pt x="9827" y="1790700"/>
                </a:lnTo>
                <a:lnTo>
                  <a:pt x="4913" y="1778000"/>
                </a:lnTo>
                <a:lnTo>
                  <a:pt x="11793" y="1778000"/>
                </a:lnTo>
                <a:lnTo>
                  <a:pt x="17544" y="1727200"/>
                </a:lnTo>
                <a:lnTo>
                  <a:pt x="24445" y="1676400"/>
                </a:lnTo>
                <a:lnTo>
                  <a:pt x="32481" y="1625600"/>
                </a:lnTo>
                <a:lnTo>
                  <a:pt x="41637" y="1587500"/>
                </a:lnTo>
                <a:lnTo>
                  <a:pt x="51899" y="1536700"/>
                </a:lnTo>
                <a:lnTo>
                  <a:pt x="63254" y="1485900"/>
                </a:lnTo>
                <a:lnTo>
                  <a:pt x="75686" y="1447800"/>
                </a:lnTo>
                <a:lnTo>
                  <a:pt x="89181" y="1397000"/>
                </a:lnTo>
                <a:lnTo>
                  <a:pt x="103726" y="1358900"/>
                </a:lnTo>
                <a:lnTo>
                  <a:pt x="119306" y="1308100"/>
                </a:lnTo>
                <a:lnTo>
                  <a:pt x="135907" y="1270000"/>
                </a:lnTo>
                <a:lnTo>
                  <a:pt x="153514" y="1219200"/>
                </a:lnTo>
                <a:lnTo>
                  <a:pt x="172113" y="1181100"/>
                </a:lnTo>
                <a:lnTo>
                  <a:pt x="191690" y="1130300"/>
                </a:lnTo>
                <a:lnTo>
                  <a:pt x="212230" y="1092200"/>
                </a:lnTo>
                <a:lnTo>
                  <a:pt x="233720" y="1054100"/>
                </a:lnTo>
                <a:lnTo>
                  <a:pt x="256146" y="1016000"/>
                </a:lnTo>
                <a:lnTo>
                  <a:pt x="279492" y="977900"/>
                </a:lnTo>
                <a:lnTo>
                  <a:pt x="303744" y="927100"/>
                </a:lnTo>
                <a:lnTo>
                  <a:pt x="328889" y="889000"/>
                </a:lnTo>
                <a:lnTo>
                  <a:pt x="354912" y="850900"/>
                </a:lnTo>
                <a:lnTo>
                  <a:pt x="381799" y="812800"/>
                </a:lnTo>
                <a:lnTo>
                  <a:pt x="409535" y="774700"/>
                </a:lnTo>
                <a:lnTo>
                  <a:pt x="438106" y="736600"/>
                </a:lnTo>
                <a:lnTo>
                  <a:pt x="467499" y="711200"/>
                </a:lnTo>
                <a:lnTo>
                  <a:pt x="497698" y="673100"/>
                </a:lnTo>
                <a:lnTo>
                  <a:pt x="528690" y="635000"/>
                </a:lnTo>
                <a:lnTo>
                  <a:pt x="560460" y="609600"/>
                </a:lnTo>
                <a:lnTo>
                  <a:pt x="592994" y="571500"/>
                </a:lnTo>
                <a:lnTo>
                  <a:pt x="626277" y="533400"/>
                </a:lnTo>
                <a:lnTo>
                  <a:pt x="660296" y="508000"/>
                </a:lnTo>
                <a:lnTo>
                  <a:pt x="695036" y="482600"/>
                </a:lnTo>
                <a:lnTo>
                  <a:pt x="730483" y="444500"/>
                </a:lnTo>
                <a:lnTo>
                  <a:pt x="766622" y="419100"/>
                </a:lnTo>
                <a:lnTo>
                  <a:pt x="803440" y="393700"/>
                </a:lnTo>
                <a:lnTo>
                  <a:pt x="840922" y="368300"/>
                </a:lnTo>
                <a:lnTo>
                  <a:pt x="879054" y="330200"/>
                </a:lnTo>
                <a:lnTo>
                  <a:pt x="917822" y="304800"/>
                </a:lnTo>
                <a:lnTo>
                  <a:pt x="957210" y="279400"/>
                </a:lnTo>
                <a:lnTo>
                  <a:pt x="997206" y="266700"/>
                </a:lnTo>
                <a:lnTo>
                  <a:pt x="1037794" y="241300"/>
                </a:lnTo>
                <a:lnTo>
                  <a:pt x="1120692" y="190500"/>
                </a:lnTo>
                <a:lnTo>
                  <a:pt x="1162974" y="177800"/>
                </a:lnTo>
                <a:lnTo>
                  <a:pt x="1205790" y="152400"/>
                </a:lnTo>
                <a:lnTo>
                  <a:pt x="1292974" y="127000"/>
                </a:lnTo>
                <a:lnTo>
                  <a:pt x="1337313" y="101600"/>
                </a:lnTo>
                <a:lnTo>
                  <a:pt x="1612895" y="25400"/>
                </a:lnTo>
                <a:lnTo>
                  <a:pt x="1827773" y="25400"/>
                </a:lnTo>
                <a:lnTo>
                  <a:pt x="1772893" y="38100"/>
                </a:lnTo>
                <a:lnTo>
                  <a:pt x="1730634" y="38100"/>
                </a:lnTo>
                <a:lnTo>
                  <a:pt x="1682683" y="50800"/>
                </a:lnTo>
                <a:lnTo>
                  <a:pt x="1635112" y="50800"/>
                </a:lnTo>
                <a:lnTo>
                  <a:pt x="1314024" y="139700"/>
                </a:lnTo>
                <a:lnTo>
                  <a:pt x="1270031" y="165100"/>
                </a:lnTo>
                <a:lnTo>
                  <a:pt x="1226551" y="177800"/>
                </a:lnTo>
                <a:lnTo>
                  <a:pt x="1183599" y="203200"/>
                </a:lnTo>
                <a:lnTo>
                  <a:pt x="1141189" y="215900"/>
                </a:lnTo>
                <a:lnTo>
                  <a:pt x="1058056" y="266700"/>
                </a:lnTo>
                <a:lnTo>
                  <a:pt x="1017363" y="279400"/>
                </a:lnTo>
                <a:lnTo>
                  <a:pt x="937793" y="330200"/>
                </a:lnTo>
                <a:lnTo>
                  <a:pt x="898947" y="355600"/>
                </a:lnTo>
                <a:lnTo>
                  <a:pt x="860746" y="381000"/>
                </a:lnTo>
                <a:lnTo>
                  <a:pt x="823205" y="406400"/>
                </a:lnTo>
                <a:lnTo>
                  <a:pt x="786339" y="444500"/>
                </a:lnTo>
                <a:lnTo>
                  <a:pt x="750161" y="469900"/>
                </a:lnTo>
                <a:lnTo>
                  <a:pt x="714688" y="495300"/>
                </a:lnTo>
                <a:lnTo>
                  <a:pt x="679934" y="533400"/>
                </a:lnTo>
                <a:lnTo>
                  <a:pt x="645912" y="558800"/>
                </a:lnTo>
                <a:lnTo>
                  <a:pt x="612639" y="596900"/>
                </a:lnTo>
                <a:lnTo>
                  <a:pt x="580128" y="622300"/>
                </a:lnTo>
                <a:lnTo>
                  <a:pt x="548395" y="660400"/>
                </a:lnTo>
                <a:lnTo>
                  <a:pt x="517453" y="698500"/>
                </a:lnTo>
                <a:lnTo>
                  <a:pt x="487318" y="723900"/>
                </a:lnTo>
                <a:lnTo>
                  <a:pt x="458005" y="762000"/>
                </a:lnTo>
                <a:lnTo>
                  <a:pt x="429527" y="800100"/>
                </a:lnTo>
                <a:lnTo>
                  <a:pt x="401900" y="838200"/>
                </a:lnTo>
                <a:lnTo>
                  <a:pt x="375139" y="876300"/>
                </a:lnTo>
                <a:lnTo>
                  <a:pt x="349257" y="914400"/>
                </a:lnTo>
                <a:lnTo>
                  <a:pt x="324270" y="952500"/>
                </a:lnTo>
                <a:lnTo>
                  <a:pt x="300193" y="990600"/>
                </a:lnTo>
                <a:lnTo>
                  <a:pt x="277039" y="1028700"/>
                </a:lnTo>
                <a:lnTo>
                  <a:pt x="254824" y="1079500"/>
                </a:lnTo>
                <a:lnTo>
                  <a:pt x="233563" y="1117600"/>
                </a:lnTo>
                <a:lnTo>
                  <a:pt x="213270" y="1155700"/>
                </a:lnTo>
                <a:lnTo>
                  <a:pt x="193959" y="1206500"/>
                </a:lnTo>
                <a:lnTo>
                  <a:pt x="175646" y="1244600"/>
                </a:lnTo>
                <a:lnTo>
                  <a:pt x="158344" y="1295400"/>
                </a:lnTo>
                <a:lnTo>
                  <a:pt x="142070" y="1333500"/>
                </a:lnTo>
                <a:lnTo>
                  <a:pt x="126837" y="1384300"/>
                </a:lnTo>
                <a:lnTo>
                  <a:pt x="112660" y="1422400"/>
                </a:lnTo>
                <a:lnTo>
                  <a:pt x="99554" y="1473200"/>
                </a:lnTo>
                <a:lnTo>
                  <a:pt x="87533" y="1511300"/>
                </a:lnTo>
                <a:lnTo>
                  <a:pt x="76612" y="1562100"/>
                </a:lnTo>
                <a:lnTo>
                  <a:pt x="66806" y="1612900"/>
                </a:lnTo>
                <a:lnTo>
                  <a:pt x="58130" y="1651000"/>
                </a:lnTo>
                <a:lnTo>
                  <a:pt x="50597" y="1701800"/>
                </a:lnTo>
                <a:lnTo>
                  <a:pt x="44224" y="1752600"/>
                </a:lnTo>
                <a:lnTo>
                  <a:pt x="85587" y="1752600"/>
                </a:lnTo>
                <a:lnTo>
                  <a:pt x="69720" y="1765300"/>
                </a:lnTo>
                <a:lnTo>
                  <a:pt x="39310" y="1790700"/>
                </a:lnTo>
                <a:lnTo>
                  <a:pt x="34872" y="1841500"/>
                </a:lnTo>
                <a:lnTo>
                  <a:pt x="31816" y="1892300"/>
                </a:lnTo>
                <a:lnTo>
                  <a:pt x="30050" y="1943100"/>
                </a:lnTo>
                <a:lnTo>
                  <a:pt x="29482" y="1993900"/>
                </a:lnTo>
                <a:lnTo>
                  <a:pt x="30178" y="2044700"/>
                </a:lnTo>
                <a:lnTo>
                  <a:pt x="32267" y="2095500"/>
                </a:lnTo>
                <a:lnTo>
                  <a:pt x="35747" y="2146300"/>
                </a:lnTo>
                <a:lnTo>
                  <a:pt x="40620" y="2197100"/>
                </a:lnTo>
                <a:lnTo>
                  <a:pt x="46885" y="2247900"/>
                </a:lnTo>
                <a:lnTo>
                  <a:pt x="54542" y="2298700"/>
                </a:lnTo>
                <a:lnTo>
                  <a:pt x="63592" y="2349500"/>
                </a:lnTo>
                <a:lnTo>
                  <a:pt x="74034" y="2400300"/>
                </a:lnTo>
                <a:lnTo>
                  <a:pt x="85868" y="2451100"/>
                </a:lnTo>
                <a:lnTo>
                  <a:pt x="99094" y="2501900"/>
                </a:lnTo>
                <a:lnTo>
                  <a:pt x="113713" y="2552700"/>
                </a:lnTo>
                <a:lnTo>
                  <a:pt x="129723" y="2603500"/>
                </a:lnTo>
                <a:lnTo>
                  <a:pt x="173886" y="2603500"/>
                </a:lnTo>
                <a:lnTo>
                  <a:pt x="138568" y="2641600"/>
                </a:lnTo>
                <a:lnTo>
                  <a:pt x="155579" y="2679700"/>
                </a:lnTo>
                <a:lnTo>
                  <a:pt x="173750" y="2730500"/>
                </a:lnTo>
                <a:lnTo>
                  <a:pt x="193068" y="2781300"/>
                </a:lnTo>
                <a:lnTo>
                  <a:pt x="213521" y="2819400"/>
                </a:lnTo>
                <a:lnTo>
                  <a:pt x="235096" y="2870200"/>
                </a:lnTo>
                <a:lnTo>
                  <a:pt x="257780" y="2908300"/>
                </a:lnTo>
                <a:lnTo>
                  <a:pt x="281559" y="2959100"/>
                </a:lnTo>
                <a:lnTo>
                  <a:pt x="306422" y="2997200"/>
                </a:lnTo>
                <a:lnTo>
                  <a:pt x="332355" y="3035300"/>
                </a:lnTo>
                <a:lnTo>
                  <a:pt x="359345" y="3073400"/>
                </a:lnTo>
                <a:lnTo>
                  <a:pt x="387379" y="3124200"/>
                </a:lnTo>
                <a:lnTo>
                  <a:pt x="416445" y="3162300"/>
                </a:lnTo>
                <a:lnTo>
                  <a:pt x="446529" y="3200400"/>
                </a:lnTo>
                <a:lnTo>
                  <a:pt x="477619" y="3238500"/>
                </a:lnTo>
                <a:lnTo>
                  <a:pt x="546412" y="3238500"/>
                </a:lnTo>
                <a:lnTo>
                  <a:pt x="497274" y="3263900"/>
                </a:lnTo>
                <a:lnTo>
                  <a:pt x="529968" y="3302000"/>
                </a:lnTo>
                <a:lnTo>
                  <a:pt x="563525" y="3340100"/>
                </a:lnTo>
                <a:lnTo>
                  <a:pt x="597930" y="3365500"/>
                </a:lnTo>
                <a:lnTo>
                  <a:pt x="633170" y="3403600"/>
                </a:lnTo>
                <a:lnTo>
                  <a:pt x="669229" y="3441700"/>
                </a:lnTo>
                <a:lnTo>
                  <a:pt x="706093" y="3467100"/>
                </a:lnTo>
                <a:lnTo>
                  <a:pt x="743749" y="3505200"/>
                </a:lnTo>
                <a:lnTo>
                  <a:pt x="782181" y="3530600"/>
                </a:lnTo>
                <a:lnTo>
                  <a:pt x="821375" y="3568700"/>
                </a:lnTo>
                <a:lnTo>
                  <a:pt x="861316" y="3594100"/>
                </a:lnTo>
                <a:lnTo>
                  <a:pt x="901991" y="3619500"/>
                </a:lnTo>
                <a:lnTo>
                  <a:pt x="943385" y="3644900"/>
                </a:lnTo>
                <a:lnTo>
                  <a:pt x="1028273" y="3695700"/>
                </a:lnTo>
                <a:lnTo>
                  <a:pt x="1115862" y="3746500"/>
                </a:lnTo>
                <a:lnTo>
                  <a:pt x="1160635" y="3759200"/>
                </a:lnTo>
                <a:lnTo>
                  <a:pt x="1228750" y="3759200"/>
                </a:lnTo>
                <a:lnTo>
                  <a:pt x="1193066" y="3784600"/>
                </a:lnTo>
                <a:lnTo>
                  <a:pt x="1240952" y="3797300"/>
                </a:lnTo>
                <a:lnTo>
                  <a:pt x="1289272" y="3822700"/>
                </a:lnTo>
                <a:lnTo>
                  <a:pt x="1338008" y="3835400"/>
                </a:lnTo>
                <a:lnTo>
                  <a:pt x="1387143" y="3860800"/>
                </a:lnTo>
                <a:lnTo>
                  <a:pt x="1638209" y="3924300"/>
                </a:lnTo>
                <a:lnTo>
                  <a:pt x="1689381" y="3924300"/>
                </a:lnTo>
                <a:lnTo>
                  <a:pt x="1740833" y="3937000"/>
                </a:lnTo>
                <a:lnTo>
                  <a:pt x="1869387" y="3937000"/>
                </a:lnTo>
                <a:lnTo>
                  <a:pt x="1849548" y="3949700"/>
                </a:lnTo>
                <a:lnTo>
                  <a:pt x="2373514" y="3949700"/>
                </a:lnTo>
                <a:lnTo>
                  <a:pt x="2327358" y="3962400"/>
                </a:lnTo>
                <a:close/>
              </a:path>
              <a:path w="3990340" h="3987800">
                <a:moveTo>
                  <a:pt x="173886" y="2603500"/>
                </a:moveTo>
                <a:lnTo>
                  <a:pt x="129723" y="2603500"/>
                </a:lnTo>
                <a:lnTo>
                  <a:pt x="164688" y="2578100"/>
                </a:lnTo>
                <a:lnTo>
                  <a:pt x="195691" y="2540000"/>
                </a:lnTo>
                <a:lnTo>
                  <a:pt x="222456" y="2501900"/>
                </a:lnTo>
                <a:lnTo>
                  <a:pt x="244706" y="2463800"/>
                </a:lnTo>
                <a:lnTo>
                  <a:pt x="267821" y="2413000"/>
                </a:lnTo>
                <a:lnTo>
                  <a:pt x="294481" y="2374900"/>
                </a:lnTo>
                <a:lnTo>
                  <a:pt x="324336" y="2336800"/>
                </a:lnTo>
                <a:lnTo>
                  <a:pt x="357039" y="2298700"/>
                </a:lnTo>
                <a:lnTo>
                  <a:pt x="392242" y="2273300"/>
                </a:lnTo>
                <a:lnTo>
                  <a:pt x="429598" y="2247900"/>
                </a:lnTo>
                <a:lnTo>
                  <a:pt x="468758" y="2222500"/>
                </a:lnTo>
                <a:lnTo>
                  <a:pt x="509374" y="2209800"/>
                </a:lnTo>
                <a:lnTo>
                  <a:pt x="551099" y="2184400"/>
                </a:lnTo>
                <a:lnTo>
                  <a:pt x="632892" y="2146300"/>
                </a:lnTo>
                <a:lnTo>
                  <a:pt x="672145" y="2133600"/>
                </a:lnTo>
                <a:lnTo>
                  <a:pt x="711047" y="2108200"/>
                </a:lnTo>
                <a:lnTo>
                  <a:pt x="749299" y="2082800"/>
                </a:lnTo>
                <a:lnTo>
                  <a:pt x="786604" y="2057400"/>
                </a:lnTo>
                <a:lnTo>
                  <a:pt x="822664" y="2032000"/>
                </a:lnTo>
                <a:lnTo>
                  <a:pt x="857180" y="2006600"/>
                </a:lnTo>
                <a:lnTo>
                  <a:pt x="889856" y="1968500"/>
                </a:lnTo>
                <a:lnTo>
                  <a:pt x="920392" y="1930400"/>
                </a:lnTo>
                <a:lnTo>
                  <a:pt x="948491" y="1892300"/>
                </a:lnTo>
                <a:lnTo>
                  <a:pt x="973855" y="1841500"/>
                </a:lnTo>
                <a:lnTo>
                  <a:pt x="996187" y="1790700"/>
                </a:lnTo>
                <a:lnTo>
                  <a:pt x="1015187" y="1727200"/>
                </a:lnTo>
                <a:lnTo>
                  <a:pt x="1034032" y="1663700"/>
                </a:lnTo>
                <a:lnTo>
                  <a:pt x="1057082" y="1612900"/>
                </a:lnTo>
                <a:lnTo>
                  <a:pt x="1083959" y="1574800"/>
                </a:lnTo>
                <a:lnTo>
                  <a:pt x="1114287" y="1536700"/>
                </a:lnTo>
                <a:lnTo>
                  <a:pt x="1147690" y="1498600"/>
                </a:lnTo>
                <a:lnTo>
                  <a:pt x="1183790" y="1473200"/>
                </a:lnTo>
                <a:lnTo>
                  <a:pt x="1222212" y="1447800"/>
                </a:lnTo>
                <a:lnTo>
                  <a:pt x="1262579" y="1422400"/>
                </a:lnTo>
                <a:lnTo>
                  <a:pt x="1304514" y="1397000"/>
                </a:lnTo>
                <a:lnTo>
                  <a:pt x="1347641" y="1371600"/>
                </a:lnTo>
                <a:lnTo>
                  <a:pt x="1391583" y="1346200"/>
                </a:lnTo>
                <a:lnTo>
                  <a:pt x="1432662" y="1333500"/>
                </a:lnTo>
                <a:lnTo>
                  <a:pt x="1514136" y="1282700"/>
                </a:lnTo>
                <a:lnTo>
                  <a:pt x="1553884" y="1270000"/>
                </a:lnTo>
                <a:lnTo>
                  <a:pt x="1592539" y="1244600"/>
                </a:lnTo>
                <a:lnTo>
                  <a:pt x="1629779" y="1206500"/>
                </a:lnTo>
                <a:lnTo>
                  <a:pt x="1665278" y="1181100"/>
                </a:lnTo>
                <a:lnTo>
                  <a:pt x="1698713" y="1143000"/>
                </a:lnTo>
                <a:lnTo>
                  <a:pt x="1729759" y="1104900"/>
                </a:lnTo>
                <a:lnTo>
                  <a:pt x="1758092" y="1054100"/>
                </a:lnTo>
                <a:lnTo>
                  <a:pt x="1783389" y="1003300"/>
                </a:lnTo>
                <a:lnTo>
                  <a:pt x="1805324" y="939800"/>
                </a:lnTo>
                <a:lnTo>
                  <a:pt x="1821591" y="889000"/>
                </a:lnTo>
                <a:lnTo>
                  <a:pt x="1841690" y="838200"/>
                </a:lnTo>
                <a:lnTo>
                  <a:pt x="1865318" y="800100"/>
                </a:lnTo>
                <a:lnTo>
                  <a:pt x="1892170" y="749300"/>
                </a:lnTo>
                <a:lnTo>
                  <a:pt x="1921944" y="723900"/>
                </a:lnTo>
                <a:lnTo>
                  <a:pt x="1954334" y="685800"/>
                </a:lnTo>
                <a:lnTo>
                  <a:pt x="1989038" y="660400"/>
                </a:lnTo>
                <a:lnTo>
                  <a:pt x="2025752" y="635000"/>
                </a:lnTo>
                <a:lnTo>
                  <a:pt x="2064173" y="609600"/>
                </a:lnTo>
                <a:lnTo>
                  <a:pt x="2103995" y="584200"/>
                </a:lnTo>
                <a:lnTo>
                  <a:pt x="2144917" y="571500"/>
                </a:lnTo>
                <a:lnTo>
                  <a:pt x="2186633" y="546100"/>
                </a:lnTo>
                <a:lnTo>
                  <a:pt x="2225456" y="533400"/>
                </a:lnTo>
                <a:lnTo>
                  <a:pt x="2264183" y="508000"/>
                </a:lnTo>
                <a:lnTo>
                  <a:pt x="2302542" y="495300"/>
                </a:lnTo>
                <a:lnTo>
                  <a:pt x="2340262" y="469900"/>
                </a:lnTo>
                <a:lnTo>
                  <a:pt x="2377072" y="444500"/>
                </a:lnTo>
                <a:lnTo>
                  <a:pt x="2412701" y="419100"/>
                </a:lnTo>
                <a:lnTo>
                  <a:pt x="2446879" y="381000"/>
                </a:lnTo>
                <a:lnTo>
                  <a:pt x="2479333" y="355600"/>
                </a:lnTo>
                <a:lnTo>
                  <a:pt x="2509793" y="317500"/>
                </a:lnTo>
                <a:lnTo>
                  <a:pt x="2537988" y="279400"/>
                </a:lnTo>
                <a:lnTo>
                  <a:pt x="2563646" y="228600"/>
                </a:lnTo>
                <a:lnTo>
                  <a:pt x="2586498" y="177800"/>
                </a:lnTo>
                <a:lnTo>
                  <a:pt x="2606270" y="114300"/>
                </a:lnTo>
                <a:lnTo>
                  <a:pt x="2355315" y="50800"/>
                </a:lnTo>
                <a:lnTo>
                  <a:pt x="2304318" y="50800"/>
                </a:lnTo>
                <a:lnTo>
                  <a:pt x="2253117" y="38100"/>
                </a:lnTo>
                <a:lnTo>
                  <a:pt x="2201739" y="38100"/>
                </a:lnTo>
                <a:lnTo>
                  <a:pt x="2150210" y="25400"/>
                </a:lnTo>
                <a:lnTo>
                  <a:pt x="2373514" y="25400"/>
                </a:lnTo>
                <a:lnTo>
                  <a:pt x="2685486" y="114300"/>
                </a:lnTo>
                <a:lnTo>
                  <a:pt x="2706896" y="127000"/>
                </a:lnTo>
                <a:lnTo>
                  <a:pt x="2632805" y="127000"/>
                </a:lnTo>
                <a:lnTo>
                  <a:pt x="2612301" y="190500"/>
                </a:lnTo>
                <a:lnTo>
                  <a:pt x="2588621" y="241300"/>
                </a:lnTo>
                <a:lnTo>
                  <a:pt x="2562046" y="292100"/>
                </a:lnTo>
                <a:lnTo>
                  <a:pt x="2532854" y="342900"/>
                </a:lnTo>
                <a:lnTo>
                  <a:pt x="2501325" y="381000"/>
                </a:lnTo>
                <a:lnTo>
                  <a:pt x="2467736" y="406400"/>
                </a:lnTo>
                <a:lnTo>
                  <a:pt x="2432369" y="444500"/>
                </a:lnTo>
                <a:lnTo>
                  <a:pt x="2395501" y="469900"/>
                </a:lnTo>
                <a:lnTo>
                  <a:pt x="2357412" y="495300"/>
                </a:lnTo>
                <a:lnTo>
                  <a:pt x="2318381" y="520700"/>
                </a:lnTo>
                <a:lnTo>
                  <a:pt x="2278687" y="533400"/>
                </a:lnTo>
                <a:lnTo>
                  <a:pt x="2198426" y="584200"/>
                </a:lnTo>
                <a:lnTo>
                  <a:pt x="2153893" y="596900"/>
                </a:lnTo>
                <a:lnTo>
                  <a:pt x="2110214" y="622300"/>
                </a:lnTo>
                <a:lnTo>
                  <a:pt x="2067833" y="647700"/>
                </a:lnTo>
                <a:lnTo>
                  <a:pt x="2027191" y="673100"/>
                </a:lnTo>
                <a:lnTo>
                  <a:pt x="1988731" y="698500"/>
                </a:lnTo>
                <a:lnTo>
                  <a:pt x="1952894" y="736600"/>
                </a:lnTo>
                <a:lnTo>
                  <a:pt x="1920124" y="774700"/>
                </a:lnTo>
                <a:lnTo>
                  <a:pt x="1890863" y="812800"/>
                </a:lnTo>
                <a:lnTo>
                  <a:pt x="1865552" y="863600"/>
                </a:lnTo>
                <a:lnTo>
                  <a:pt x="1844634" y="914400"/>
                </a:lnTo>
                <a:lnTo>
                  <a:pt x="1845617" y="914400"/>
                </a:lnTo>
                <a:lnTo>
                  <a:pt x="1842653" y="927100"/>
                </a:lnTo>
                <a:lnTo>
                  <a:pt x="1839597" y="939800"/>
                </a:lnTo>
                <a:lnTo>
                  <a:pt x="1836357" y="939800"/>
                </a:lnTo>
                <a:lnTo>
                  <a:pt x="1832841" y="952500"/>
                </a:lnTo>
                <a:lnTo>
                  <a:pt x="1831858" y="952500"/>
                </a:lnTo>
                <a:lnTo>
                  <a:pt x="1810793" y="1016000"/>
                </a:lnTo>
                <a:lnTo>
                  <a:pt x="1786784" y="1066800"/>
                </a:lnTo>
                <a:lnTo>
                  <a:pt x="1760097" y="1104900"/>
                </a:lnTo>
                <a:lnTo>
                  <a:pt x="1730997" y="1155700"/>
                </a:lnTo>
                <a:lnTo>
                  <a:pt x="1699749" y="1193800"/>
                </a:lnTo>
                <a:lnTo>
                  <a:pt x="1666621" y="1219200"/>
                </a:lnTo>
                <a:lnTo>
                  <a:pt x="1631876" y="1244600"/>
                </a:lnTo>
                <a:lnTo>
                  <a:pt x="1595782" y="1270000"/>
                </a:lnTo>
                <a:lnTo>
                  <a:pt x="1558603" y="1295400"/>
                </a:lnTo>
                <a:lnTo>
                  <a:pt x="1482055" y="1346200"/>
                </a:lnTo>
                <a:lnTo>
                  <a:pt x="1443218" y="1358900"/>
                </a:lnTo>
                <a:lnTo>
                  <a:pt x="1404359" y="1384300"/>
                </a:lnTo>
                <a:lnTo>
                  <a:pt x="1360446" y="1409700"/>
                </a:lnTo>
                <a:lnTo>
                  <a:pt x="1317423" y="1422400"/>
                </a:lnTo>
                <a:lnTo>
                  <a:pt x="1275694" y="1447800"/>
                </a:lnTo>
                <a:lnTo>
                  <a:pt x="1235661" y="1473200"/>
                </a:lnTo>
                <a:lnTo>
                  <a:pt x="1197729" y="1498600"/>
                </a:lnTo>
                <a:lnTo>
                  <a:pt x="1162299" y="1536700"/>
                </a:lnTo>
                <a:lnTo>
                  <a:pt x="1129776" y="1562100"/>
                </a:lnTo>
                <a:lnTo>
                  <a:pt x="1100562" y="1612900"/>
                </a:lnTo>
                <a:lnTo>
                  <a:pt x="1075061" y="1651000"/>
                </a:lnTo>
                <a:lnTo>
                  <a:pt x="1053675" y="1701800"/>
                </a:lnTo>
                <a:lnTo>
                  <a:pt x="1036808" y="1765300"/>
                </a:lnTo>
                <a:lnTo>
                  <a:pt x="1035825" y="1765300"/>
                </a:lnTo>
                <a:lnTo>
                  <a:pt x="1015355" y="1816100"/>
                </a:lnTo>
                <a:lnTo>
                  <a:pt x="991774" y="1879600"/>
                </a:lnTo>
                <a:lnTo>
                  <a:pt x="965356" y="1917700"/>
                </a:lnTo>
                <a:lnTo>
                  <a:pt x="936376" y="1968500"/>
                </a:lnTo>
                <a:lnTo>
                  <a:pt x="905106" y="2006600"/>
                </a:lnTo>
                <a:lnTo>
                  <a:pt x="871820" y="2032000"/>
                </a:lnTo>
                <a:lnTo>
                  <a:pt x="836792" y="2070100"/>
                </a:lnTo>
                <a:lnTo>
                  <a:pt x="800296" y="2095500"/>
                </a:lnTo>
                <a:lnTo>
                  <a:pt x="762606" y="2120900"/>
                </a:lnTo>
                <a:lnTo>
                  <a:pt x="723996" y="2133600"/>
                </a:lnTo>
                <a:lnTo>
                  <a:pt x="684738" y="2159000"/>
                </a:lnTo>
                <a:lnTo>
                  <a:pt x="645108" y="2171700"/>
                </a:lnTo>
                <a:lnTo>
                  <a:pt x="605378" y="2197100"/>
                </a:lnTo>
                <a:lnTo>
                  <a:pt x="562605" y="2209800"/>
                </a:lnTo>
                <a:lnTo>
                  <a:pt x="520640" y="2235200"/>
                </a:lnTo>
                <a:lnTo>
                  <a:pt x="479879" y="2260600"/>
                </a:lnTo>
                <a:lnTo>
                  <a:pt x="440715" y="2286000"/>
                </a:lnTo>
                <a:lnTo>
                  <a:pt x="403544" y="2311400"/>
                </a:lnTo>
                <a:lnTo>
                  <a:pt x="368761" y="2336800"/>
                </a:lnTo>
                <a:lnTo>
                  <a:pt x="336762" y="2374900"/>
                </a:lnTo>
                <a:lnTo>
                  <a:pt x="307940" y="2413000"/>
                </a:lnTo>
                <a:lnTo>
                  <a:pt x="282692" y="2451100"/>
                </a:lnTo>
                <a:lnTo>
                  <a:pt x="261413" y="2501900"/>
                </a:lnTo>
                <a:lnTo>
                  <a:pt x="258465" y="2501900"/>
                </a:lnTo>
                <a:lnTo>
                  <a:pt x="234203" y="2540000"/>
                </a:lnTo>
                <a:lnTo>
                  <a:pt x="205887" y="2578100"/>
                </a:lnTo>
                <a:lnTo>
                  <a:pt x="173886" y="2603500"/>
                </a:lnTo>
                <a:close/>
              </a:path>
              <a:path w="3990340" h="3987800">
                <a:moveTo>
                  <a:pt x="85587" y="1752600"/>
                </a:moveTo>
                <a:lnTo>
                  <a:pt x="44224" y="1752600"/>
                </a:lnTo>
                <a:lnTo>
                  <a:pt x="82159" y="1727200"/>
                </a:lnTo>
                <a:lnTo>
                  <a:pt x="116456" y="1689100"/>
                </a:lnTo>
                <a:lnTo>
                  <a:pt x="147252" y="1651000"/>
                </a:lnTo>
                <a:lnTo>
                  <a:pt x="174685" y="1612900"/>
                </a:lnTo>
                <a:lnTo>
                  <a:pt x="198893" y="1574800"/>
                </a:lnTo>
                <a:lnTo>
                  <a:pt x="220014" y="1524000"/>
                </a:lnTo>
                <a:lnTo>
                  <a:pt x="238187" y="1485900"/>
                </a:lnTo>
                <a:lnTo>
                  <a:pt x="253551" y="1435100"/>
                </a:lnTo>
                <a:lnTo>
                  <a:pt x="272396" y="1371600"/>
                </a:lnTo>
                <a:lnTo>
                  <a:pt x="295445" y="1320800"/>
                </a:lnTo>
                <a:lnTo>
                  <a:pt x="322322" y="1282700"/>
                </a:lnTo>
                <a:lnTo>
                  <a:pt x="352650" y="1244600"/>
                </a:lnTo>
                <a:lnTo>
                  <a:pt x="386053" y="1206500"/>
                </a:lnTo>
                <a:lnTo>
                  <a:pt x="422154" y="1181100"/>
                </a:lnTo>
                <a:lnTo>
                  <a:pt x="460576" y="1143000"/>
                </a:lnTo>
                <a:lnTo>
                  <a:pt x="500943" y="1117600"/>
                </a:lnTo>
                <a:lnTo>
                  <a:pt x="542878" y="1104900"/>
                </a:lnTo>
                <a:lnTo>
                  <a:pt x="586005" y="1079500"/>
                </a:lnTo>
                <a:lnTo>
                  <a:pt x="629947" y="1054100"/>
                </a:lnTo>
                <a:lnTo>
                  <a:pt x="671025" y="1041400"/>
                </a:lnTo>
                <a:lnTo>
                  <a:pt x="752499" y="990600"/>
                </a:lnTo>
                <a:lnTo>
                  <a:pt x="792247" y="965200"/>
                </a:lnTo>
                <a:lnTo>
                  <a:pt x="830903" y="939800"/>
                </a:lnTo>
                <a:lnTo>
                  <a:pt x="868142" y="914400"/>
                </a:lnTo>
                <a:lnTo>
                  <a:pt x="903641" y="876300"/>
                </a:lnTo>
                <a:lnTo>
                  <a:pt x="937076" y="838200"/>
                </a:lnTo>
                <a:lnTo>
                  <a:pt x="968122" y="800100"/>
                </a:lnTo>
                <a:lnTo>
                  <a:pt x="996456" y="762000"/>
                </a:lnTo>
                <a:lnTo>
                  <a:pt x="1021752" y="698500"/>
                </a:lnTo>
                <a:lnTo>
                  <a:pt x="1043687" y="647700"/>
                </a:lnTo>
                <a:lnTo>
                  <a:pt x="1059973" y="596900"/>
                </a:lnTo>
                <a:lnTo>
                  <a:pt x="1080122" y="546100"/>
                </a:lnTo>
                <a:lnTo>
                  <a:pt x="1103820" y="495300"/>
                </a:lnTo>
                <a:lnTo>
                  <a:pt x="1130752" y="457200"/>
                </a:lnTo>
                <a:lnTo>
                  <a:pt x="1160606" y="419100"/>
                </a:lnTo>
                <a:lnTo>
                  <a:pt x="1193066" y="393700"/>
                </a:lnTo>
                <a:lnTo>
                  <a:pt x="1227820" y="368300"/>
                </a:lnTo>
                <a:lnTo>
                  <a:pt x="1264553" y="342900"/>
                </a:lnTo>
                <a:lnTo>
                  <a:pt x="1302951" y="317500"/>
                </a:lnTo>
                <a:lnTo>
                  <a:pt x="1342700" y="292100"/>
                </a:lnTo>
                <a:lnTo>
                  <a:pt x="1383487" y="266700"/>
                </a:lnTo>
                <a:lnTo>
                  <a:pt x="1424997" y="254000"/>
                </a:lnTo>
                <a:lnTo>
                  <a:pt x="1563755" y="177800"/>
                </a:lnTo>
                <a:lnTo>
                  <a:pt x="1608483" y="152400"/>
                </a:lnTo>
                <a:lnTo>
                  <a:pt x="1651561" y="114300"/>
                </a:lnTo>
                <a:lnTo>
                  <a:pt x="1692456" y="76200"/>
                </a:lnTo>
                <a:lnTo>
                  <a:pt x="1730634" y="38100"/>
                </a:lnTo>
                <a:lnTo>
                  <a:pt x="1772893" y="38100"/>
                </a:lnTo>
                <a:lnTo>
                  <a:pt x="1736847" y="76200"/>
                </a:lnTo>
                <a:lnTo>
                  <a:pt x="1698280" y="114300"/>
                </a:lnTo>
                <a:lnTo>
                  <a:pt x="1657616" y="152400"/>
                </a:lnTo>
                <a:lnTo>
                  <a:pt x="1615283" y="177800"/>
                </a:lnTo>
                <a:lnTo>
                  <a:pt x="1571706" y="203200"/>
                </a:lnTo>
                <a:lnTo>
                  <a:pt x="1393239" y="304800"/>
                </a:lnTo>
                <a:lnTo>
                  <a:pt x="1349560" y="317500"/>
                </a:lnTo>
                <a:lnTo>
                  <a:pt x="1307179" y="342900"/>
                </a:lnTo>
                <a:lnTo>
                  <a:pt x="1266537" y="368300"/>
                </a:lnTo>
                <a:lnTo>
                  <a:pt x="1228077" y="393700"/>
                </a:lnTo>
                <a:lnTo>
                  <a:pt x="1192241" y="431800"/>
                </a:lnTo>
                <a:lnTo>
                  <a:pt x="1159471" y="469900"/>
                </a:lnTo>
                <a:lnTo>
                  <a:pt x="1130209" y="508000"/>
                </a:lnTo>
                <a:lnTo>
                  <a:pt x="1104898" y="558800"/>
                </a:lnTo>
                <a:lnTo>
                  <a:pt x="1083980" y="609600"/>
                </a:lnTo>
                <a:lnTo>
                  <a:pt x="1084963" y="609600"/>
                </a:lnTo>
                <a:lnTo>
                  <a:pt x="1081999" y="622300"/>
                </a:lnTo>
                <a:lnTo>
                  <a:pt x="1078944" y="635000"/>
                </a:lnTo>
                <a:lnTo>
                  <a:pt x="1075703" y="647700"/>
                </a:lnTo>
                <a:lnTo>
                  <a:pt x="1072187" y="660400"/>
                </a:lnTo>
                <a:lnTo>
                  <a:pt x="1071204" y="660400"/>
                </a:lnTo>
                <a:lnTo>
                  <a:pt x="1049963" y="711200"/>
                </a:lnTo>
                <a:lnTo>
                  <a:pt x="1025865" y="762000"/>
                </a:lnTo>
                <a:lnTo>
                  <a:pt x="999162" y="812800"/>
                </a:lnTo>
                <a:lnTo>
                  <a:pt x="970102" y="850900"/>
                </a:lnTo>
                <a:lnTo>
                  <a:pt x="938935" y="889000"/>
                </a:lnTo>
                <a:lnTo>
                  <a:pt x="905911" y="914400"/>
                </a:lnTo>
                <a:lnTo>
                  <a:pt x="871279" y="952500"/>
                </a:lnTo>
                <a:lnTo>
                  <a:pt x="835289" y="977900"/>
                </a:lnTo>
                <a:lnTo>
                  <a:pt x="798191" y="1003300"/>
                </a:lnTo>
                <a:lnTo>
                  <a:pt x="760234" y="1016000"/>
                </a:lnTo>
                <a:lnTo>
                  <a:pt x="682741" y="1066800"/>
                </a:lnTo>
                <a:lnTo>
                  <a:pt x="643705" y="1079500"/>
                </a:lnTo>
                <a:lnTo>
                  <a:pt x="599770" y="1104900"/>
                </a:lnTo>
                <a:lnTo>
                  <a:pt x="556689" y="1130300"/>
                </a:lnTo>
                <a:lnTo>
                  <a:pt x="514881" y="1143000"/>
                </a:lnTo>
                <a:lnTo>
                  <a:pt x="474760" y="1168400"/>
                </a:lnTo>
                <a:lnTo>
                  <a:pt x="436743" y="1206500"/>
                </a:lnTo>
                <a:lnTo>
                  <a:pt x="401247" y="1231900"/>
                </a:lnTo>
                <a:lnTo>
                  <a:pt x="368688" y="1270000"/>
                </a:lnTo>
                <a:lnTo>
                  <a:pt x="339483" y="1308100"/>
                </a:lnTo>
                <a:lnTo>
                  <a:pt x="314048" y="1346200"/>
                </a:lnTo>
                <a:lnTo>
                  <a:pt x="292800" y="1409700"/>
                </a:lnTo>
                <a:lnTo>
                  <a:pt x="276154" y="1460500"/>
                </a:lnTo>
                <a:lnTo>
                  <a:pt x="275171" y="1460500"/>
                </a:lnTo>
                <a:lnTo>
                  <a:pt x="252178" y="1524000"/>
                </a:lnTo>
                <a:lnTo>
                  <a:pt x="225742" y="1587500"/>
                </a:lnTo>
                <a:lnTo>
                  <a:pt x="196656" y="1638300"/>
                </a:lnTo>
                <a:lnTo>
                  <a:pt x="165717" y="1676400"/>
                </a:lnTo>
                <a:lnTo>
                  <a:pt x="133718" y="1714500"/>
                </a:lnTo>
                <a:lnTo>
                  <a:pt x="101454" y="1739900"/>
                </a:lnTo>
                <a:lnTo>
                  <a:pt x="85587" y="1752600"/>
                </a:lnTo>
                <a:close/>
              </a:path>
              <a:path w="3990340" h="3987800">
                <a:moveTo>
                  <a:pt x="546412" y="3238500"/>
                </a:moveTo>
                <a:lnTo>
                  <a:pt x="477619" y="3238500"/>
                </a:lnTo>
                <a:lnTo>
                  <a:pt x="576174" y="3187700"/>
                </a:lnTo>
                <a:lnTo>
                  <a:pt x="618499" y="3175000"/>
                </a:lnTo>
                <a:lnTo>
                  <a:pt x="660046" y="3149600"/>
                </a:lnTo>
                <a:lnTo>
                  <a:pt x="700249" y="3124200"/>
                </a:lnTo>
                <a:lnTo>
                  <a:pt x="738541" y="3098800"/>
                </a:lnTo>
                <a:lnTo>
                  <a:pt x="774357" y="3073400"/>
                </a:lnTo>
                <a:lnTo>
                  <a:pt x="807130" y="3035300"/>
                </a:lnTo>
                <a:lnTo>
                  <a:pt x="836294" y="2997200"/>
                </a:lnTo>
                <a:lnTo>
                  <a:pt x="861284" y="2959100"/>
                </a:lnTo>
                <a:lnTo>
                  <a:pt x="881532" y="2908300"/>
                </a:lnTo>
                <a:lnTo>
                  <a:pt x="903498" y="2857500"/>
                </a:lnTo>
                <a:lnTo>
                  <a:pt x="928945" y="2806700"/>
                </a:lnTo>
                <a:lnTo>
                  <a:pt x="957507" y="2768600"/>
                </a:lnTo>
                <a:lnTo>
                  <a:pt x="988816" y="2730500"/>
                </a:lnTo>
                <a:lnTo>
                  <a:pt x="1022504" y="2692400"/>
                </a:lnTo>
                <a:lnTo>
                  <a:pt x="1058203" y="2667000"/>
                </a:lnTo>
                <a:lnTo>
                  <a:pt x="1095545" y="2641600"/>
                </a:lnTo>
                <a:lnTo>
                  <a:pt x="1134164" y="2616200"/>
                </a:lnTo>
                <a:lnTo>
                  <a:pt x="1173690" y="2603500"/>
                </a:lnTo>
                <a:lnTo>
                  <a:pt x="1213757" y="2578100"/>
                </a:lnTo>
                <a:lnTo>
                  <a:pt x="1253997" y="2565400"/>
                </a:lnTo>
                <a:lnTo>
                  <a:pt x="1292609" y="2540000"/>
                </a:lnTo>
                <a:lnTo>
                  <a:pt x="1331145" y="2527300"/>
                </a:lnTo>
                <a:lnTo>
                  <a:pt x="1369322" y="2501900"/>
                </a:lnTo>
                <a:lnTo>
                  <a:pt x="1406854" y="2489200"/>
                </a:lnTo>
                <a:lnTo>
                  <a:pt x="1443458" y="2463800"/>
                </a:lnTo>
                <a:lnTo>
                  <a:pt x="1478849" y="2438400"/>
                </a:lnTo>
                <a:lnTo>
                  <a:pt x="1512743" y="2400300"/>
                </a:lnTo>
                <a:lnTo>
                  <a:pt x="1544854" y="2374900"/>
                </a:lnTo>
                <a:lnTo>
                  <a:pt x="1574898" y="2336800"/>
                </a:lnTo>
                <a:lnTo>
                  <a:pt x="1602592" y="2286000"/>
                </a:lnTo>
                <a:lnTo>
                  <a:pt x="1627649" y="2235200"/>
                </a:lnTo>
                <a:lnTo>
                  <a:pt x="1649787" y="2184400"/>
                </a:lnTo>
                <a:lnTo>
                  <a:pt x="1668720" y="2120900"/>
                </a:lnTo>
                <a:lnTo>
                  <a:pt x="1687566" y="2070100"/>
                </a:lnTo>
                <a:lnTo>
                  <a:pt x="1710615" y="2019300"/>
                </a:lnTo>
                <a:lnTo>
                  <a:pt x="1737492" y="1968500"/>
                </a:lnTo>
                <a:lnTo>
                  <a:pt x="1767820" y="1930400"/>
                </a:lnTo>
                <a:lnTo>
                  <a:pt x="1801223" y="1905000"/>
                </a:lnTo>
                <a:lnTo>
                  <a:pt x="1837323" y="1866900"/>
                </a:lnTo>
                <a:lnTo>
                  <a:pt x="1875745" y="1841500"/>
                </a:lnTo>
                <a:lnTo>
                  <a:pt x="1916112" y="1816100"/>
                </a:lnTo>
                <a:lnTo>
                  <a:pt x="1958047" y="1790700"/>
                </a:lnTo>
                <a:lnTo>
                  <a:pt x="2001174" y="1765300"/>
                </a:lnTo>
                <a:lnTo>
                  <a:pt x="2045116" y="1752600"/>
                </a:lnTo>
                <a:lnTo>
                  <a:pt x="2086195" y="1727200"/>
                </a:lnTo>
                <a:lnTo>
                  <a:pt x="2127154" y="1714500"/>
                </a:lnTo>
                <a:lnTo>
                  <a:pt x="2167669" y="1689100"/>
                </a:lnTo>
                <a:lnTo>
                  <a:pt x="2207417" y="1663700"/>
                </a:lnTo>
                <a:lnTo>
                  <a:pt x="2246072" y="1638300"/>
                </a:lnTo>
                <a:lnTo>
                  <a:pt x="2283312" y="1612900"/>
                </a:lnTo>
                <a:lnTo>
                  <a:pt x="2318811" y="1574800"/>
                </a:lnTo>
                <a:lnTo>
                  <a:pt x="2352246" y="1536700"/>
                </a:lnTo>
                <a:lnTo>
                  <a:pt x="2383292" y="1498600"/>
                </a:lnTo>
                <a:lnTo>
                  <a:pt x="2411625" y="1447800"/>
                </a:lnTo>
                <a:lnTo>
                  <a:pt x="2436922" y="1397000"/>
                </a:lnTo>
                <a:lnTo>
                  <a:pt x="2458857" y="1346200"/>
                </a:lnTo>
                <a:lnTo>
                  <a:pt x="2475161" y="1282700"/>
                </a:lnTo>
                <a:lnTo>
                  <a:pt x="2495355" y="1231900"/>
                </a:lnTo>
                <a:lnTo>
                  <a:pt x="2519112" y="1193800"/>
                </a:lnTo>
                <a:lnTo>
                  <a:pt x="2546104" y="1155700"/>
                </a:lnTo>
                <a:lnTo>
                  <a:pt x="2576003" y="1117600"/>
                </a:lnTo>
                <a:lnTo>
                  <a:pt x="2608482" y="1079500"/>
                </a:lnTo>
                <a:lnTo>
                  <a:pt x="2643212" y="1054100"/>
                </a:lnTo>
                <a:lnTo>
                  <a:pt x="2679868" y="1028700"/>
                </a:lnTo>
                <a:lnTo>
                  <a:pt x="2718120" y="1003300"/>
                </a:lnTo>
                <a:lnTo>
                  <a:pt x="2757642" y="990600"/>
                </a:lnTo>
                <a:lnTo>
                  <a:pt x="2798106" y="965200"/>
                </a:lnTo>
                <a:lnTo>
                  <a:pt x="2839184" y="952500"/>
                </a:lnTo>
                <a:lnTo>
                  <a:pt x="2878944" y="927100"/>
                </a:lnTo>
                <a:lnTo>
                  <a:pt x="2918644" y="914400"/>
                </a:lnTo>
                <a:lnTo>
                  <a:pt x="2957983" y="889000"/>
                </a:lnTo>
                <a:lnTo>
                  <a:pt x="2996656" y="863600"/>
                </a:lnTo>
                <a:lnTo>
                  <a:pt x="3034360" y="838200"/>
                </a:lnTo>
                <a:lnTo>
                  <a:pt x="3070791" y="812800"/>
                </a:lnTo>
                <a:lnTo>
                  <a:pt x="3105648" y="774700"/>
                </a:lnTo>
                <a:lnTo>
                  <a:pt x="3138625" y="749300"/>
                </a:lnTo>
                <a:lnTo>
                  <a:pt x="3169421" y="711200"/>
                </a:lnTo>
                <a:lnTo>
                  <a:pt x="3197731" y="660400"/>
                </a:lnTo>
                <a:lnTo>
                  <a:pt x="3223253" y="609600"/>
                </a:lnTo>
                <a:lnTo>
                  <a:pt x="3245683" y="558800"/>
                </a:lnTo>
                <a:lnTo>
                  <a:pt x="3264717" y="495300"/>
                </a:lnTo>
                <a:lnTo>
                  <a:pt x="3269631" y="495300"/>
                </a:lnTo>
                <a:lnTo>
                  <a:pt x="3231713" y="469900"/>
                </a:lnTo>
                <a:lnTo>
                  <a:pt x="3193057" y="431800"/>
                </a:lnTo>
                <a:lnTo>
                  <a:pt x="3153682" y="406400"/>
                </a:lnTo>
                <a:lnTo>
                  <a:pt x="3113610" y="381000"/>
                </a:lnTo>
                <a:lnTo>
                  <a:pt x="3072861" y="355600"/>
                </a:lnTo>
                <a:lnTo>
                  <a:pt x="3031458" y="317500"/>
                </a:lnTo>
                <a:lnTo>
                  <a:pt x="2946770" y="266700"/>
                </a:lnTo>
                <a:lnTo>
                  <a:pt x="2903527" y="254000"/>
                </a:lnTo>
                <a:lnTo>
                  <a:pt x="2815348" y="203200"/>
                </a:lnTo>
                <a:lnTo>
                  <a:pt x="2770454" y="190500"/>
                </a:lnTo>
                <a:lnTo>
                  <a:pt x="2725051" y="165100"/>
                </a:lnTo>
                <a:lnTo>
                  <a:pt x="2679161" y="152400"/>
                </a:lnTo>
                <a:lnTo>
                  <a:pt x="2632805" y="127000"/>
                </a:lnTo>
                <a:lnTo>
                  <a:pt x="2706896" y="127000"/>
                </a:lnTo>
                <a:lnTo>
                  <a:pt x="2728307" y="139700"/>
                </a:lnTo>
                <a:lnTo>
                  <a:pt x="2812507" y="165100"/>
                </a:lnTo>
                <a:lnTo>
                  <a:pt x="2853860" y="190500"/>
                </a:lnTo>
                <a:lnTo>
                  <a:pt x="2894697" y="203200"/>
                </a:lnTo>
                <a:lnTo>
                  <a:pt x="2974771" y="254000"/>
                </a:lnTo>
                <a:lnTo>
                  <a:pt x="3013982" y="279400"/>
                </a:lnTo>
                <a:lnTo>
                  <a:pt x="3052625" y="292100"/>
                </a:lnTo>
                <a:lnTo>
                  <a:pt x="3090685" y="317500"/>
                </a:lnTo>
                <a:lnTo>
                  <a:pt x="3128151" y="342900"/>
                </a:lnTo>
                <a:lnTo>
                  <a:pt x="3165009" y="368300"/>
                </a:lnTo>
                <a:lnTo>
                  <a:pt x="3201246" y="406400"/>
                </a:lnTo>
                <a:lnTo>
                  <a:pt x="3236848" y="431800"/>
                </a:lnTo>
                <a:lnTo>
                  <a:pt x="3271803" y="457200"/>
                </a:lnTo>
                <a:lnTo>
                  <a:pt x="3306097" y="482600"/>
                </a:lnTo>
                <a:lnTo>
                  <a:pt x="3328510" y="508000"/>
                </a:lnTo>
                <a:lnTo>
                  <a:pt x="3291252" y="508000"/>
                </a:lnTo>
                <a:lnTo>
                  <a:pt x="3272473" y="571500"/>
                </a:lnTo>
                <a:lnTo>
                  <a:pt x="3250830" y="622300"/>
                </a:lnTo>
                <a:lnTo>
                  <a:pt x="3226556" y="673100"/>
                </a:lnTo>
                <a:lnTo>
                  <a:pt x="3199887" y="711200"/>
                </a:lnTo>
                <a:lnTo>
                  <a:pt x="3171055" y="749300"/>
                </a:lnTo>
                <a:lnTo>
                  <a:pt x="3140297" y="787400"/>
                </a:lnTo>
                <a:lnTo>
                  <a:pt x="3107845" y="812800"/>
                </a:lnTo>
                <a:lnTo>
                  <a:pt x="3073933" y="838200"/>
                </a:lnTo>
                <a:lnTo>
                  <a:pt x="3038797" y="863600"/>
                </a:lnTo>
                <a:lnTo>
                  <a:pt x="3002671" y="889000"/>
                </a:lnTo>
                <a:lnTo>
                  <a:pt x="2928382" y="939800"/>
                </a:lnTo>
                <a:lnTo>
                  <a:pt x="2852942" y="965200"/>
                </a:lnTo>
                <a:lnTo>
                  <a:pt x="2808409" y="990600"/>
                </a:lnTo>
                <a:lnTo>
                  <a:pt x="2764730" y="1016000"/>
                </a:lnTo>
                <a:lnTo>
                  <a:pt x="2722349" y="1041400"/>
                </a:lnTo>
                <a:lnTo>
                  <a:pt x="2681707" y="1066800"/>
                </a:lnTo>
                <a:lnTo>
                  <a:pt x="2643247" y="1092200"/>
                </a:lnTo>
                <a:lnTo>
                  <a:pt x="2607410" y="1130300"/>
                </a:lnTo>
                <a:lnTo>
                  <a:pt x="2574640" y="1168400"/>
                </a:lnTo>
                <a:lnTo>
                  <a:pt x="2545379" y="1206500"/>
                </a:lnTo>
                <a:lnTo>
                  <a:pt x="2520068" y="1257300"/>
                </a:lnTo>
                <a:lnTo>
                  <a:pt x="2499150" y="1308100"/>
                </a:lnTo>
                <a:lnTo>
                  <a:pt x="2500133" y="1308100"/>
                </a:lnTo>
                <a:lnTo>
                  <a:pt x="2497169" y="1320800"/>
                </a:lnTo>
                <a:lnTo>
                  <a:pt x="2494113" y="1320800"/>
                </a:lnTo>
                <a:lnTo>
                  <a:pt x="2490873" y="1333500"/>
                </a:lnTo>
                <a:lnTo>
                  <a:pt x="2487357" y="1346200"/>
                </a:lnTo>
                <a:lnTo>
                  <a:pt x="2486374" y="1346200"/>
                </a:lnTo>
                <a:lnTo>
                  <a:pt x="2465309" y="1409700"/>
                </a:lnTo>
                <a:lnTo>
                  <a:pt x="2441300" y="1460500"/>
                </a:lnTo>
                <a:lnTo>
                  <a:pt x="2414613" y="1498600"/>
                </a:lnTo>
                <a:lnTo>
                  <a:pt x="2385513" y="1549400"/>
                </a:lnTo>
                <a:lnTo>
                  <a:pt x="2354265" y="1574800"/>
                </a:lnTo>
                <a:lnTo>
                  <a:pt x="2321137" y="1612900"/>
                </a:lnTo>
                <a:lnTo>
                  <a:pt x="2286392" y="1638300"/>
                </a:lnTo>
                <a:lnTo>
                  <a:pt x="2250298" y="1663700"/>
                </a:lnTo>
                <a:lnTo>
                  <a:pt x="2213119" y="1689100"/>
                </a:lnTo>
                <a:lnTo>
                  <a:pt x="2136571" y="1739900"/>
                </a:lnTo>
                <a:lnTo>
                  <a:pt x="2097734" y="1752600"/>
                </a:lnTo>
                <a:lnTo>
                  <a:pt x="2058875" y="1778000"/>
                </a:lnTo>
                <a:lnTo>
                  <a:pt x="2014962" y="1790700"/>
                </a:lnTo>
                <a:lnTo>
                  <a:pt x="1971939" y="1816100"/>
                </a:lnTo>
                <a:lnTo>
                  <a:pt x="1930210" y="1841500"/>
                </a:lnTo>
                <a:lnTo>
                  <a:pt x="1890177" y="1866900"/>
                </a:lnTo>
                <a:lnTo>
                  <a:pt x="1852245" y="1892300"/>
                </a:lnTo>
                <a:lnTo>
                  <a:pt x="1816815" y="1930400"/>
                </a:lnTo>
                <a:lnTo>
                  <a:pt x="1784292" y="1955800"/>
                </a:lnTo>
                <a:lnTo>
                  <a:pt x="1755078" y="2006600"/>
                </a:lnTo>
                <a:lnTo>
                  <a:pt x="1729577" y="2044700"/>
                </a:lnTo>
                <a:lnTo>
                  <a:pt x="1708191" y="2095500"/>
                </a:lnTo>
                <a:lnTo>
                  <a:pt x="1691324" y="2159000"/>
                </a:lnTo>
                <a:lnTo>
                  <a:pt x="1690341" y="2159000"/>
                </a:lnTo>
                <a:lnTo>
                  <a:pt x="1669922" y="2209800"/>
                </a:lnTo>
                <a:lnTo>
                  <a:pt x="1646492" y="2273300"/>
                </a:lnTo>
                <a:lnTo>
                  <a:pt x="1620319" y="2311400"/>
                </a:lnTo>
                <a:lnTo>
                  <a:pt x="1591672" y="2362200"/>
                </a:lnTo>
                <a:lnTo>
                  <a:pt x="1560818" y="2400300"/>
                </a:lnTo>
                <a:lnTo>
                  <a:pt x="1528027" y="2425700"/>
                </a:lnTo>
                <a:lnTo>
                  <a:pt x="1493566" y="2463800"/>
                </a:lnTo>
                <a:lnTo>
                  <a:pt x="1457704" y="2489200"/>
                </a:lnTo>
                <a:lnTo>
                  <a:pt x="1420709" y="2514600"/>
                </a:lnTo>
                <a:lnTo>
                  <a:pt x="1382851" y="2527300"/>
                </a:lnTo>
                <a:lnTo>
                  <a:pt x="1344396" y="2552700"/>
                </a:lnTo>
                <a:lnTo>
                  <a:pt x="1305614" y="2565400"/>
                </a:lnTo>
                <a:lnTo>
                  <a:pt x="1266773" y="2590800"/>
                </a:lnTo>
                <a:lnTo>
                  <a:pt x="1223899" y="2603500"/>
                </a:lnTo>
                <a:lnTo>
                  <a:pt x="1181813" y="2628900"/>
                </a:lnTo>
                <a:lnTo>
                  <a:pt x="1140866" y="2654300"/>
                </a:lnTo>
                <a:lnTo>
                  <a:pt x="1101407" y="2679700"/>
                </a:lnTo>
                <a:lnTo>
                  <a:pt x="1063787" y="2705100"/>
                </a:lnTo>
                <a:lnTo>
                  <a:pt x="1028355" y="2730500"/>
                </a:lnTo>
                <a:lnTo>
                  <a:pt x="995462" y="2768600"/>
                </a:lnTo>
                <a:lnTo>
                  <a:pt x="965457" y="2806700"/>
                </a:lnTo>
                <a:lnTo>
                  <a:pt x="938691" y="2844800"/>
                </a:lnTo>
                <a:lnTo>
                  <a:pt x="915513" y="2895600"/>
                </a:lnTo>
                <a:lnTo>
                  <a:pt x="896274" y="2959100"/>
                </a:lnTo>
                <a:lnTo>
                  <a:pt x="892343" y="2959100"/>
                </a:lnTo>
                <a:lnTo>
                  <a:pt x="866308" y="3009900"/>
                </a:lnTo>
                <a:lnTo>
                  <a:pt x="835777" y="3048000"/>
                </a:lnTo>
                <a:lnTo>
                  <a:pt x="801347" y="3086100"/>
                </a:lnTo>
                <a:lnTo>
                  <a:pt x="763616" y="3111500"/>
                </a:lnTo>
                <a:lnTo>
                  <a:pt x="723184" y="3149600"/>
                </a:lnTo>
                <a:lnTo>
                  <a:pt x="680650" y="3175000"/>
                </a:lnTo>
                <a:lnTo>
                  <a:pt x="636610" y="3187700"/>
                </a:lnTo>
                <a:lnTo>
                  <a:pt x="546412" y="3238500"/>
                </a:lnTo>
                <a:close/>
              </a:path>
              <a:path w="3990340" h="3987800">
                <a:moveTo>
                  <a:pt x="1228750" y="3759200"/>
                </a:moveTo>
                <a:lnTo>
                  <a:pt x="1160635" y="3759200"/>
                </a:lnTo>
                <a:lnTo>
                  <a:pt x="1197657" y="3746500"/>
                </a:lnTo>
                <a:lnTo>
                  <a:pt x="1235033" y="3721100"/>
                </a:lnTo>
                <a:lnTo>
                  <a:pt x="1271318" y="3683000"/>
                </a:lnTo>
                <a:lnTo>
                  <a:pt x="1305064" y="3644900"/>
                </a:lnTo>
                <a:lnTo>
                  <a:pt x="1334824" y="3606800"/>
                </a:lnTo>
                <a:lnTo>
                  <a:pt x="1359152" y="3556000"/>
                </a:lnTo>
                <a:lnTo>
                  <a:pt x="1375604" y="3492500"/>
                </a:lnTo>
                <a:lnTo>
                  <a:pt x="1395769" y="3454400"/>
                </a:lnTo>
                <a:lnTo>
                  <a:pt x="1419346" y="3403600"/>
                </a:lnTo>
                <a:lnTo>
                  <a:pt x="1446035" y="3365500"/>
                </a:lnTo>
                <a:lnTo>
                  <a:pt x="1475536" y="3327400"/>
                </a:lnTo>
                <a:lnTo>
                  <a:pt x="1507548" y="3302000"/>
                </a:lnTo>
                <a:lnTo>
                  <a:pt x="1541772" y="3276600"/>
                </a:lnTo>
                <a:lnTo>
                  <a:pt x="1577906" y="3251200"/>
                </a:lnTo>
                <a:lnTo>
                  <a:pt x="1615651" y="3225800"/>
                </a:lnTo>
                <a:lnTo>
                  <a:pt x="1654707" y="3213100"/>
                </a:lnTo>
                <a:lnTo>
                  <a:pt x="1694772" y="3187700"/>
                </a:lnTo>
                <a:lnTo>
                  <a:pt x="1735548" y="3175000"/>
                </a:lnTo>
                <a:lnTo>
                  <a:pt x="1774855" y="3149600"/>
                </a:lnTo>
                <a:lnTo>
                  <a:pt x="1814108" y="3136900"/>
                </a:lnTo>
                <a:lnTo>
                  <a:pt x="1853010" y="3111500"/>
                </a:lnTo>
                <a:lnTo>
                  <a:pt x="1891262" y="3098800"/>
                </a:lnTo>
                <a:lnTo>
                  <a:pt x="1928567" y="3073400"/>
                </a:lnTo>
                <a:lnTo>
                  <a:pt x="1964627" y="3048000"/>
                </a:lnTo>
                <a:lnTo>
                  <a:pt x="1999143" y="3009900"/>
                </a:lnTo>
                <a:lnTo>
                  <a:pt x="2031819" y="2984500"/>
                </a:lnTo>
                <a:lnTo>
                  <a:pt x="2062355" y="2946400"/>
                </a:lnTo>
                <a:lnTo>
                  <a:pt x="2090454" y="2895600"/>
                </a:lnTo>
                <a:lnTo>
                  <a:pt x="2115818" y="2844800"/>
                </a:lnTo>
                <a:lnTo>
                  <a:pt x="2138150" y="2794000"/>
                </a:lnTo>
                <a:lnTo>
                  <a:pt x="2157150" y="2730500"/>
                </a:lnTo>
                <a:lnTo>
                  <a:pt x="2175995" y="2679700"/>
                </a:lnTo>
                <a:lnTo>
                  <a:pt x="2199045" y="2628900"/>
                </a:lnTo>
                <a:lnTo>
                  <a:pt x="2225922" y="2578100"/>
                </a:lnTo>
                <a:lnTo>
                  <a:pt x="2256250" y="2540000"/>
                </a:lnTo>
                <a:lnTo>
                  <a:pt x="2289653" y="2514600"/>
                </a:lnTo>
                <a:lnTo>
                  <a:pt x="2325753" y="2476500"/>
                </a:lnTo>
                <a:lnTo>
                  <a:pt x="2364175" y="2451100"/>
                </a:lnTo>
                <a:lnTo>
                  <a:pt x="2404542" y="2425700"/>
                </a:lnTo>
                <a:lnTo>
                  <a:pt x="2446477" y="2400300"/>
                </a:lnTo>
                <a:lnTo>
                  <a:pt x="2489604" y="2374900"/>
                </a:lnTo>
                <a:lnTo>
                  <a:pt x="2533546" y="2362200"/>
                </a:lnTo>
                <a:lnTo>
                  <a:pt x="2574399" y="2336800"/>
                </a:lnTo>
                <a:lnTo>
                  <a:pt x="2615170" y="2324100"/>
                </a:lnTo>
                <a:lnTo>
                  <a:pt x="2655531" y="2298700"/>
                </a:lnTo>
                <a:lnTo>
                  <a:pt x="2695155" y="2273300"/>
                </a:lnTo>
                <a:lnTo>
                  <a:pt x="2733715" y="2247900"/>
                </a:lnTo>
                <a:lnTo>
                  <a:pt x="2770882" y="2222500"/>
                </a:lnTo>
                <a:lnTo>
                  <a:pt x="2806329" y="2184400"/>
                </a:lnTo>
                <a:lnTo>
                  <a:pt x="2839729" y="2146300"/>
                </a:lnTo>
                <a:lnTo>
                  <a:pt x="2870755" y="2108200"/>
                </a:lnTo>
                <a:lnTo>
                  <a:pt x="2899077" y="2057400"/>
                </a:lnTo>
                <a:lnTo>
                  <a:pt x="2924369" y="2006600"/>
                </a:lnTo>
                <a:lnTo>
                  <a:pt x="2946304" y="1955800"/>
                </a:lnTo>
                <a:lnTo>
                  <a:pt x="2962590" y="1892300"/>
                </a:lnTo>
                <a:lnTo>
                  <a:pt x="2982739" y="1841500"/>
                </a:lnTo>
                <a:lnTo>
                  <a:pt x="3006436" y="1803400"/>
                </a:lnTo>
                <a:lnTo>
                  <a:pt x="3033369" y="1765300"/>
                </a:lnTo>
                <a:lnTo>
                  <a:pt x="3063222" y="1727200"/>
                </a:lnTo>
                <a:lnTo>
                  <a:pt x="3095683" y="1701800"/>
                </a:lnTo>
                <a:lnTo>
                  <a:pt x="3130437" y="1663700"/>
                </a:lnTo>
                <a:lnTo>
                  <a:pt x="3167169" y="1638300"/>
                </a:lnTo>
                <a:lnTo>
                  <a:pt x="3205567" y="1612900"/>
                </a:lnTo>
                <a:lnTo>
                  <a:pt x="3245317" y="1600200"/>
                </a:lnTo>
                <a:lnTo>
                  <a:pt x="3286103" y="1574800"/>
                </a:lnTo>
                <a:lnTo>
                  <a:pt x="3367147" y="1536700"/>
                </a:lnTo>
                <a:lnTo>
                  <a:pt x="3406628" y="1511300"/>
                </a:lnTo>
                <a:lnTo>
                  <a:pt x="3445756" y="1498600"/>
                </a:lnTo>
                <a:lnTo>
                  <a:pt x="3484236" y="1473200"/>
                </a:lnTo>
                <a:lnTo>
                  <a:pt x="3521767" y="1447800"/>
                </a:lnTo>
                <a:lnTo>
                  <a:pt x="3558054" y="1422400"/>
                </a:lnTo>
                <a:lnTo>
                  <a:pt x="3592797" y="1384300"/>
                </a:lnTo>
                <a:lnTo>
                  <a:pt x="3625699" y="1358900"/>
                </a:lnTo>
                <a:lnTo>
                  <a:pt x="3656462" y="1320800"/>
                </a:lnTo>
                <a:lnTo>
                  <a:pt x="3684788" y="1270000"/>
                </a:lnTo>
                <a:lnTo>
                  <a:pt x="3710379" y="1219200"/>
                </a:lnTo>
                <a:lnTo>
                  <a:pt x="3732937" y="1168400"/>
                </a:lnTo>
                <a:lnTo>
                  <a:pt x="3752165" y="1104900"/>
                </a:lnTo>
                <a:lnTo>
                  <a:pt x="3728803" y="1066800"/>
                </a:lnTo>
                <a:lnTo>
                  <a:pt x="3704329" y="1016000"/>
                </a:lnTo>
                <a:lnTo>
                  <a:pt x="3678756" y="977900"/>
                </a:lnTo>
                <a:lnTo>
                  <a:pt x="3652099" y="927100"/>
                </a:lnTo>
                <a:lnTo>
                  <a:pt x="3624370" y="889000"/>
                </a:lnTo>
                <a:lnTo>
                  <a:pt x="3595584" y="850900"/>
                </a:lnTo>
                <a:lnTo>
                  <a:pt x="3565755" y="812800"/>
                </a:lnTo>
                <a:lnTo>
                  <a:pt x="3534897" y="774700"/>
                </a:lnTo>
                <a:lnTo>
                  <a:pt x="3503024" y="723900"/>
                </a:lnTo>
                <a:lnTo>
                  <a:pt x="3470150" y="685800"/>
                </a:lnTo>
                <a:lnTo>
                  <a:pt x="3436288" y="647700"/>
                </a:lnTo>
                <a:lnTo>
                  <a:pt x="3401454" y="622300"/>
                </a:lnTo>
                <a:lnTo>
                  <a:pt x="3365660" y="584200"/>
                </a:lnTo>
                <a:lnTo>
                  <a:pt x="3328922" y="546100"/>
                </a:lnTo>
                <a:lnTo>
                  <a:pt x="3291252" y="508000"/>
                </a:lnTo>
                <a:lnTo>
                  <a:pt x="3328510" y="508000"/>
                </a:lnTo>
                <a:lnTo>
                  <a:pt x="3339717" y="520700"/>
                </a:lnTo>
                <a:lnTo>
                  <a:pt x="3372650" y="546100"/>
                </a:lnTo>
                <a:lnTo>
                  <a:pt x="3404883" y="584200"/>
                </a:lnTo>
                <a:lnTo>
                  <a:pt x="3436402" y="609600"/>
                </a:lnTo>
                <a:lnTo>
                  <a:pt x="3467195" y="647700"/>
                </a:lnTo>
                <a:lnTo>
                  <a:pt x="3497247" y="673100"/>
                </a:lnTo>
                <a:lnTo>
                  <a:pt x="3526547" y="711200"/>
                </a:lnTo>
                <a:lnTo>
                  <a:pt x="3555081" y="749300"/>
                </a:lnTo>
                <a:lnTo>
                  <a:pt x="3582835" y="787400"/>
                </a:lnTo>
                <a:lnTo>
                  <a:pt x="3609796" y="825500"/>
                </a:lnTo>
                <a:lnTo>
                  <a:pt x="3635952" y="850900"/>
                </a:lnTo>
                <a:lnTo>
                  <a:pt x="3661289" y="889000"/>
                </a:lnTo>
                <a:lnTo>
                  <a:pt x="3685794" y="927100"/>
                </a:lnTo>
                <a:lnTo>
                  <a:pt x="3709453" y="965200"/>
                </a:lnTo>
                <a:lnTo>
                  <a:pt x="3732254" y="1003300"/>
                </a:lnTo>
                <a:lnTo>
                  <a:pt x="3754183" y="1054100"/>
                </a:lnTo>
                <a:lnTo>
                  <a:pt x="3775227" y="1092200"/>
                </a:lnTo>
                <a:lnTo>
                  <a:pt x="3795374" y="1130300"/>
                </a:lnTo>
                <a:lnTo>
                  <a:pt x="3801785" y="1143000"/>
                </a:lnTo>
                <a:lnTo>
                  <a:pt x="3770837" y="1143000"/>
                </a:lnTo>
                <a:lnTo>
                  <a:pt x="3749948" y="1206500"/>
                </a:lnTo>
                <a:lnTo>
                  <a:pt x="3726015" y="1257300"/>
                </a:lnTo>
                <a:lnTo>
                  <a:pt x="3699310" y="1308100"/>
                </a:lnTo>
                <a:lnTo>
                  <a:pt x="3670103" y="1346200"/>
                </a:lnTo>
                <a:lnTo>
                  <a:pt x="3638666" y="1384300"/>
                </a:lnTo>
                <a:lnTo>
                  <a:pt x="3605270" y="1422400"/>
                </a:lnTo>
                <a:lnTo>
                  <a:pt x="3570185" y="1447800"/>
                </a:lnTo>
                <a:lnTo>
                  <a:pt x="3533684" y="1473200"/>
                </a:lnTo>
                <a:lnTo>
                  <a:pt x="3496036" y="1498600"/>
                </a:lnTo>
                <a:lnTo>
                  <a:pt x="3457514" y="1524000"/>
                </a:lnTo>
                <a:lnTo>
                  <a:pt x="3418387" y="1549400"/>
                </a:lnTo>
                <a:lnTo>
                  <a:pt x="3378928" y="1562100"/>
                </a:lnTo>
                <a:lnTo>
                  <a:pt x="3339407" y="1587500"/>
                </a:lnTo>
                <a:lnTo>
                  <a:pt x="3294873" y="1600200"/>
                </a:lnTo>
                <a:lnTo>
                  <a:pt x="3251195" y="1625600"/>
                </a:lnTo>
                <a:lnTo>
                  <a:pt x="3208813" y="1651000"/>
                </a:lnTo>
                <a:lnTo>
                  <a:pt x="3168171" y="1676400"/>
                </a:lnTo>
                <a:lnTo>
                  <a:pt x="3129711" y="1701800"/>
                </a:lnTo>
                <a:lnTo>
                  <a:pt x="3093875" y="1739900"/>
                </a:lnTo>
                <a:lnTo>
                  <a:pt x="3061105" y="1778000"/>
                </a:lnTo>
                <a:lnTo>
                  <a:pt x="3031843" y="1816100"/>
                </a:lnTo>
                <a:lnTo>
                  <a:pt x="3006533" y="1866900"/>
                </a:lnTo>
                <a:lnTo>
                  <a:pt x="2985615" y="1917700"/>
                </a:lnTo>
                <a:lnTo>
                  <a:pt x="2986597" y="1917700"/>
                </a:lnTo>
                <a:lnTo>
                  <a:pt x="2983634" y="1930400"/>
                </a:lnTo>
                <a:lnTo>
                  <a:pt x="2980578" y="1943100"/>
                </a:lnTo>
                <a:lnTo>
                  <a:pt x="2977338" y="1955800"/>
                </a:lnTo>
                <a:lnTo>
                  <a:pt x="2973822" y="1955800"/>
                </a:lnTo>
                <a:lnTo>
                  <a:pt x="2972839" y="1968500"/>
                </a:lnTo>
                <a:lnTo>
                  <a:pt x="2951774" y="2019300"/>
                </a:lnTo>
                <a:lnTo>
                  <a:pt x="2927765" y="2070100"/>
                </a:lnTo>
                <a:lnTo>
                  <a:pt x="2901078" y="2120900"/>
                </a:lnTo>
                <a:lnTo>
                  <a:pt x="2871978" y="2159000"/>
                </a:lnTo>
                <a:lnTo>
                  <a:pt x="2840730" y="2197100"/>
                </a:lnTo>
                <a:lnTo>
                  <a:pt x="2807602" y="2222500"/>
                </a:lnTo>
                <a:lnTo>
                  <a:pt x="2772857" y="2260600"/>
                </a:lnTo>
                <a:lnTo>
                  <a:pt x="2736763" y="2286000"/>
                </a:lnTo>
                <a:lnTo>
                  <a:pt x="2699584" y="2311400"/>
                </a:lnTo>
                <a:lnTo>
                  <a:pt x="2661586" y="2324100"/>
                </a:lnTo>
                <a:lnTo>
                  <a:pt x="2623036" y="2349500"/>
                </a:lnTo>
                <a:lnTo>
                  <a:pt x="2584199" y="2362200"/>
                </a:lnTo>
                <a:lnTo>
                  <a:pt x="2545340" y="2387600"/>
                </a:lnTo>
                <a:lnTo>
                  <a:pt x="2501426" y="2413000"/>
                </a:lnTo>
                <a:lnTo>
                  <a:pt x="2458404" y="2425700"/>
                </a:lnTo>
                <a:lnTo>
                  <a:pt x="2416675" y="2451100"/>
                </a:lnTo>
                <a:lnTo>
                  <a:pt x="2376642" y="2476500"/>
                </a:lnTo>
                <a:lnTo>
                  <a:pt x="2338710" y="2501900"/>
                </a:lnTo>
                <a:lnTo>
                  <a:pt x="2303280" y="2540000"/>
                </a:lnTo>
                <a:lnTo>
                  <a:pt x="2270757" y="2578100"/>
                </a:lnTo>
                <a:lnTo>
                  <a:pt x="2241543" y="2616200"/>
                </a:lnTo>
                <a:lnTo>
                  <a:pt x="2216041" y="2654300"/>
                </a:lnTo>
                <a:lnTo>
                  <a:pt x="2194656" y="2705100"/>
                </a:lnTo>
                <a:lnTo>
                  <a:pt x="2177789" y="2768600"/>
                </a:lnTo>
                <a:lnTo>
                  <a:pt x="2176806" y="2768600"/>
                </a:lnTo>
                <a:lnTo>
                  <a:pt x="2156336" y="2832100"/>
                </a:lnTo>
                <a:lnTo>
                  <a:pt x="2132755" y="2882900"/>
                </a:lnTo>
                <a:lnTo>
                  <a:pt x="2106337" y="2933700"/>
                </a:lnTo>
                <a:lnTo>
                  <a:pt x="2077356" y="2971800"/>
                </a:lnTo>
                <a:lnTo>
                  <a:pt x="2046086" y="3009900"/>
                </a:lnTo>
                <a:lnTo>
                  <a:pt x="2012800" y="3035300"/>
                </a:lnTo>
                <a:lnTo>
                  <a:pt x="1977773" y="3073400"/>
                </a:lnTo>
                <a:lnTo>
                  <a:pt x="1941277" y="3098800"/>
                </a:lnTo>
                <a:lnTo>
                  <a:pt x="1903587" y="3124200"/>
                </a:lnTo>
                <a:lnTo>
                  <a:pt x="1864976" y="3149600"/>
                </a:lnTo>
                <a:lnTo>
                  <a:pt x="1825719" y="3162300"/>
                </a:lnTo>
                <a:lnTo>
                  <a:pt x="1786088" y="3187700"/>
                </a:lnTo>
                <a:lnTo>
                  <a:pt x="1746358" y="3200400"/>
                </a:lnTo>
                <a:lnTo>
                  <a:pt x="1701560" y="3225800"/>
                </a:lnTo>
                <a:lnTo>
                  <a:pt x="1657682" y="3238500"/>
                </a:lnTo>
                <a:lnTo>
                  <a:pt x="1615172" y="3263900"/>
                </a:lnTo>
                <a:lnTo>
                  <a:pt x="1574478" y="3289300"/>
                </a:lnTo>
                <a:lnTo>
                  <a:pt x="1536048" y="3314700"/>
                </a:lnTo>
                <a:lnTo>
                  <a:pt x="1500331" y="3352800"/>
                </a:lnTo>
                <a:lnTo>
                  <a:pt x="1467774" y="3390900"/>
                </a:lnTo>
                <a:lnTo>
                  <a:pt x="1438826" y="3429000"/>
                </a:lnTo>
                <a:lnTo>
                  <a:pt x="1413935" y="3479800"/>
                </a:lnTo>
                <a:lnTo>
                  <a:pt x="1393549" y="3530600"/>
                </a:lnTo>
                <a:lnTo>
                  <a:pt x="1394532" y="3530600"/>
                </a:lnTo>
                <a:lnTo>
                  <a:pt x="1392320" y="3543300"/>
                </a:lnTo>
                <a:lnTo>
                  <a:pt x="1390109" y="3543300"/>
                </a:lnTo>
                <a:lnTo>
                  <a:pt x="1387898" y="3556000"/>
                </a:lnTo>
                <a:lnTo>
                  <a:pt x="1385687" y="3556000"/>
                </a:lnTo>
                <a:lnTo>
                  <a:pt x="1385687" y="3568700"/>
                </a:lnTo>
                <a:lnTo>
                  <a:pt x="1382738" y="3568700"/>
                </a:lnTo>
                <a:lnTo>
                  <a:pt x="1358929" y="3619500"/>
                </a:lnTo>
                <a:lnTo>
                  <a:pt x="1330507" y="3670300"/>
                </a:lnTo>
                <a:lnTo>
                  <a:pt x="1298590" y="3708400"/>
                </a:lnTo>
                <a:lnTo>
                  <a:pt x="1264298" y="3733800"/>
                </a:lnTo>
                <a:lnTo>
                  <a:pt x="1228750" y="3759200"/>
                </a:lnTo>
                <a:close/>
              </a:path>
              <a:path w="3990340" h="3987800">
                <a:moveTo>
                  <a:pt x="1869387" y="3937000"/>
                </a:moveTo>
                <a:lnTo>
                  <a:pt x="1792548" y="3937000"/>
                </a:lnTo>
                <a:lnTo>
                  <a:pt x="1832785" y="3924300"/>
                </a:lnTo>
                <a:lnTo>
                  <a:pt x="1873158" y="3898900"/>
                </a:lnTo>
                <a:lnTo>
                  <a:pt x="1913448" y="3886200"/>
                </a:lnTo>
                <a:lnTo>
                  <a:pt x="1953437" y="3860800"/>
                </a:lnTo>
                <a:lnTo>
                  <a:pt x="1992908" y="3822700"/>
                </a:lnTo>
                <a:lnTo>
                  <a:pt x="2031641" y="3797300"/>
                </a:lnTo>
                <a:lnTo>
                  <a:pt x="2069419" y="3759200"/>
                </a:lnTo>
                <a:lnTo>
                  <a:pt x="2106024" y="3708400"/>
                </a:lnTo>
                <a:lnTo>
                  <a:pt x="2141237" y="3670300"/>
                </a:lnTo>
                <a:lnTo>
                  <a:pt x="2174840" y="3606800"/>
                </a:lnTo>
                <a:lnTo>
                  <a:pt x="2176806" y="3606800"/>
                </a:lnTo>
                <a:lnTo>
                  <a:pt x="2206490" y="3568700"/>
                </a:lnTo>
                <a:lnTo>
                  <a:pt x="2239963" y="3543300"/>
                </a:lnTo>
                <a:lnTo>
                  <a:pt x="2276776" y="3505200"/>
                </a:lnTo>
                <a:lnTo>
                  <a:pt x="2316480" y="3479800"/>
                </a:lnTo>
                <a:lnTo>
                  <a:pt x="2358625" y="3454400"/>
                </a:lnTo>
                <a:lnTo>
                  <a:pt x="2402763" y="3441700"/>
                </a:lnTo>
                <a:lnTo>
                  <a:pt x="2448444" y="3416300"/>
                </a:lnTo>
                <a:lnTo>
                  <a:pt x="2534281" y="3390900"/>
                </a:lnTo>
                <a:lnTo>
                  <a:pt x="2573246" y="3378200"/>
                </a:lnTo>
                <a:lnTo>
                  <a:pt x="2611808" y="3352800"/>
                </a:lnTo>
                <a:lnTo>
                  <a:pt x="2649662" y="3340100"/>
                </a:lnTo>
                <a:lnTo>
                  <a:pt x="2686501" y="3314700"/>
                </a:lnTo>
                <a:lnTo>
                  <a:pt x="2722020" y="3289300"/>
                </a:lnTo>
                <a:lnTo>
                  <a:pt x="2755912" y="3263900"/>
                </a:lnTo>
                <a:lnTo>
                  <a:pt x="2787872" y="3238500"/>
                </a:lnTo>
                <a:lnTo>
                  <a:pt x="2817594" y="3200400"/>
                </a:lnTo>
                <a:lnTo>
                  <a:pt x="2844771" y="3162300"/>
                </a:lnTo>
                <a:lnTo>
                  <a:pt x="2869098" y="3124200"/>
                </a:lnTo>
                <a:lnTo>
                  <a:pt x="2890268" y="3073400"/>
                </a:lnTo>
                <a:lnTo>
                  <a:pt x="2907977" y="3009900"/>
                </a:lnTo>
                <a:lnTo>
                  <a:pt x="2926822" y="2959100"/>
                </a:lnTo>
                <a:lnTo>
                  <a:pt x="2949871" y="2908300"/>
                </a:lnTo>
                <a:lnTo>
                  <a:pt x="2976748" y="2857500"/>
                </a:lnTo>
                <a:lnTo>
                  <a:pt x="3007076" y="2819400"/>
                </a:lnTo>
                <a:lnTo>
                  <a:pt x="3040479" y="2794000"/>
                </a:lnTo>
                <a:lnTo>
                  <a:pt x="3076580" y="2755900"/>
                </a:lnTo>
                <a:lnTo>
                  <a:pt x="3115002" y="2730500"/>
                </a:lnTo>
                <a:lnTo>
                  <a:pt x="3155369" y="2705100"/>
                </a:lnTo>
                <a:lnTo>
                  <a:pt x="3197304" y="2679700"/>
                </a:lnTo>
                <a:lnTo>
                  <a:pt x="3240431" y="2667000"/>
                </a:lnTo>
                <a:lnTo>
                  <a:pt x="3284373" y="2641600"/>
                </a:lnTo>
                <a:lnTo>
                  <a:pt x="3325225" y="2616200"/>
                </a:lnTo>
                <a:lnTo>
                  <a:pt x="3365996" y="2603500"/>
                </a:lnTo>
                <a:lnTo>
                  <a:pt x="3406357" y="2578100"/>
                </a:lnTo>
                <a:lnTo>
                  <a:pt x="3445981" y="2552700"/>
                </a:lnTo>
                <a:lnTo>
                  <a:pt x="3484541" y="2527300"/>
                </a:lnTo>
                <a:lnTo>
                  <a:pt x="3521708" y="2501900"/>
                </a:lnTo>
                <a:lnTo>
                  <a:pt x="3557156" y="2463800"/>
                </a:lnTo>
                <a:lnTo>
                  <a:pt x="3590556" y="2425700"/>
                </a:lnTo>
                <a:lnTo>
                  <a:pt x="3621581" y="2387600"/>
                </a:lnTo>
                <a:lnTo>
                  <a:pt x="3649903" y="2336800"/>
                </a:lnTo>
                <a:lnTo>
                  <a:pt x="3675196" y="2286000"/>
                </a:lnTo>
                <a:lnTo>
                  <a:pt x="3697130" y="2235200"/>
                </a:lnTo>
                <a:lnTo>
                  <a:pt x="3714085" y="2171700"/>
                </a:lnTo>
                <a:lnTo>
                  <a:pt x="3735149" y="2120900"/>
                </a:lnTo>
                <a:lnTo>
                  <a:pt x="3759845" y="2082800"/>
                </a:lnTo>
                <a:lnTo>
                  <a:pt x="3787695" y="2032000"/>
                </a:lnTo>
                <a:lnTo>
                  <a:pt x="3818222" y="2006600"/>
                </a:lnTo>
                <a:lnTo>
                  <a:pt x="3850950" y="1968500"/>
                </a:lnTo>
                <a:lnTo>
                  <a:pt x="3885400" y="1943100"/>
                </a:lnTo>
                <a:lnTo>
                  <a:pt x="3921096" y="1917700"/>
                </a:lnTo>
                <a:lnTo>
                  <a:pt x="3957561" y="1892300"/>
                </a:lnTo>
                <a:lnTo>
                  <a:pt x="3954521" y="1841500"/>
                </a:lnTo>
                <a:lnTo>
                  <a:pt x="3950123" y="1790700"/>
                </a:lnTo>
                <a:lnTo>
                  <a:pt x="3944368" y="1739900"/>
                </a:lnTo>
                <a:lnTo>
                  <a:pt x="3937262" y="1689100"/>
                </a:lnTo>
                <a:lnTo>
                  <a:pt x="3928806" y="1638300"/>
                </a:lnTo>
                <a:lnTo>
                  <a:pt x="3919005" y="1587500"/>
                </a:lnTo>
                <a:lnTo>
                  <a:pt x="3907863" y="1536700"/>
                </a:lnTo>
                <a:lnTo>
                  <a:pt x="3895382" y="1485900"/>
                </a:lnTo>
                <a:lnTo>
                  <a:pt x="3881566" y="1435100"/>
                </a:lnTo>
                <a:lnTo>
                  <a:pt x="3866419" y="1384300"/>
                </a:lnTo>
                <a:lnTo>
                  <a:pt x="3849944" y="1346200"/>
                </a:lnTo>
                <a:lnTo>
                  <a:pt x="3832145" y="1295400"/>
                </a:lnTo>
                <a:lnTo>
                  <a:pt x="3813025" y="1244600"/>
                </a:lnTo>
                <a:lnTo>
                  <a:pt x="3792588" y="1193800"/>
                </a:lnTo>
                <a:lnTo>
                  <a:pt x="3770837" y="1143000"/>
                </a:lnTo>
                <a:lnTo>
                  <a:pt x="3801785" y="1143000"/>
                </a:lnTo>
                <a:lnTo>
                  <a:pt x="3814609" y="1168400"/>
                </a:lnTo>
                <a:lnTo>
                  <a:pt x="3832920" y="1219200"/>
                </a:lnTo>
                <a:lnTo>
                  <a:pt x="3850293" y="1257300"/>
                </a:lnTo>
                <a:lnTo>
                  <a:pt x="3866715" y="1295400"/>
                </a:lnTo>
                <a:lnTo>
                  <a:pt x="3882173" y="1346200"/>
                </a:lnTo>
                <a:lnTo>
                  <a:pt x="3896655" y="1384300"/>
                </a:lnTo>
                <a:lnTo>
                  <a:pt x="3910145" y="1435100"/>
                </a:lnTo>
                <a:lnTo>
                  <a:pt x="3922633" y="1473200"/>
                </a:lnTo>
                <a:lnTo>
                  <a:pt x="3934103" y="1524000"/>
                </a:lnTo>
                <a:lnTo>
                  <a:pt x="3944544" y="1562100"/>
                </a:lnTo>
                <a:lnTo>
                  <a:pt x="3953942" y="1612900"/>
                </a:lnTo>
                <a:lnTo>
                  <a:pt x="3962283" y="1651000"/>
                </a:lnTo>
                <a:lnTo>
                  <a:pt x="3969556" y="1701800"/>
                </a:lnTo>
                <a:lnTo>
                  <a:pt x="3975745" y="1752600"/>
                </a:lnTo>
                <a:lnTo>
                  <a:pt x="3980839" y="1803400"/>
                </a:lnTo>
                <a:lnTo>
                  <a:pt x="3984823" y="1841500"/>
                </a:lnTo>
                <a:lnTo>
                  <a:pt x="3987686" y="1892300"/>
                </a:lnTo>
                <a:lnTo>
                  <a:pt x="3988981" y="1930400"/>
                </a:lnTo>
                <a:lnTo>
                  <a:pt x="3959526" y="1930400"/>
                </a:lnTo>
                <a:lnTo>
                  <a:pt x="3921127" y="1955800"/>
                </a:lnTo>
                <a:lnTo>
                  <a:pt x="3883862" y="1981200"/>
                </a:lnTo>
                <a:lnTo>
                  <a:pt x="3848386" y="2019300"/>
                </a:lnTo>
                <a:lnTo>
                  <a:pt x="3815350" y="2057400"/>
                </a:lnTo>
                <a:lnTo>
                  <a:pt x="3785409" y="2095500"/>
                </a:lnTo>
                <a:lnTo>
                  <a:pt x="3759216" y="2146300"/>
                </a:lnTo>
                <a:lnTo>
                  <a:pt x="3737423" y="2197100"/>
                </a:lnTo>
                <a:lnTo>
                  <a:pt x="3738406" y="2197100"/>
                </a:lnTo>
                <a:lnTo>
                  <a:pt x="3735442" y="2209800"/>
                </a:lnTo>
                <a:lnTo>
                  <a:pt x="3732387" y="2222500"/>
                </a:lnTo>
                <a:lnTo>
                  <a:pt x="3729147" y="2235200"/>
                </a:lnTo>
                <a:lnTo>
                  <a:pt x="3725630" y="2235200"/>
                </a:lnTo>
                <a:lnTo>
                  <a:pt x="3724647" y="2247900"/>
                </a:lnTo>
                <a:lnTo>
                  <a:pt x="3703583" y="2298700"/>
                </a:lnTo>
                <a:lnTo>
                  <a:pt x="3679574" y="2349500"/>
                </a:lnTo>
                <a:lnTo>
                  <a:pt x="3652886" y="2400300"/>
                </a:lnTo>
                <a:lnTo>
                  <a:pt x="3623786" y="2438400"/>
                </a:lnTo>
                <a:lnTo>
                  <a:pt x="3592539" y="2476500"/>
                </a:lnTo>
                <a:lnTo>
                  <a:pt x="3559410" y="2501900"/>
                </a:lnTo>
                <a:lnTo>
                  <a:pt x="3524666" y="2540000"/>
                </a:lnTo>
                <a:lnTo>
                  <a:pt x="3488571" y="2565400"/>
                </a:lnTo>
                <a:lnTo>
                  <a:pt x="3451392" y="2590800"/>
                </a:lnTo>
                <a:lnTo>
                  <a:pt x="3413395" y="2603500"/>
                </a:lnTo>
                <a:lnTo>
                  <a:pt x="3336007" y="2654300"/>
                </a:lnTo>
                <a:lnTo>
                  <a:pt x="3297148" y="2667000"/>
                </a:lnTo>
                <a:lnTo>
                  <a:pt x="3253235" y="2692400"/>
                </a:lnTo>
                <a:lnTo>
                  <a:pt x="3210212" y="2705100"/>
                </a:lnTo>
                <a:lnTo>
                  <a:pt x="3168483" y="2730500"/>
                </a:lnTo>
                <a:lnTo>
                  <a:pt x="3128451" y="2755900"/>
                </a:lnTo>
                <a:lnTo>
                  <a:pt x="3090518" y="2781300"/>
                </a:lnTo>
                <a:lnTo>
                  <a:pt x="3055089" y="2819400"/>
                </a:lnTo>
                <a:lnTo>
                  <a:pt x="3022566" y="2857500"/>
                </a:lnTo>
                <a:lnTo>
                  <a:pt x="2993352" y="2895600"/>
                </a:lnTo>
                <a:lnTo>
                  <a:pt x="2967850" y="2933700"/>
                </a:lnTo>
                <a:lnTo>
                  <a:pt x="2946464" y="2984500"/>
                </a:lnTo>
                <a:lnTo>
                  <a:pt x="2929597" y="3048000"/>
                </a:lnTo>
                <a:lnTo>
                  <a:pt x="2928614" y="3048000"/>
                </a:lnTo>
                <a:lnTo>
                  <a:pt x="2907218" y="3111500"/>
                </a:lnTo>
                <a:lnTo>
                  <a:pt x="2882088" y="3162300"/>
                </a:lnTo>
                <a:lnTo>
                  <a:pt x="2853587" y="3200400"/>
                </a:lnTo>
                <a:lnTo>
                  <a:pt x="2822076" y="3251200"/>
                </a:lnTo>
                <a:lnTo>
                  <a:pt x="2787918" y="3276600"/>
                </a:lnTo>
                <a:lnTo>
                  <a:pt x="2751473" y="3314700"/>
                </a:lnTo>
                <a:lnTo>
                  <a:pt x="2713103" y="3340100"/>
                </a:lnTo>
                <a:lnTo>
                  <a:pt x="2673170" y="3365500"/>
                </a:lnTo>
                <a:lnTo>
                  <a:pt x="2632037" y="3378200"/>
                </a:lnTo>
                <a:lnTo>
                  <a:pt x="2590064" y="3403600"/>
                </a:lnTo>
                <a:lnTo>
                  <a:pt x="2547613" y="3416300"/>
                </a:lnTo>
                <a:lnTo>
                  <a:pt x="2457956" y="3454400"/>
                </a:lnTo>
                <a:lnTo>
                  <a:pt x="2412099" y="3467100"/>
                </a:lnTo>
                <a:lnTo>
                  <a:pt x="2367969" y="3492500"/>
                </a:lnTo>
                <a:lnTo>
                  <a:pt x="2326062" y="3517900"/>
                </a:lnTo>
                <a:lnTo>
                  <a:pt x="2286872" y="3543300"/>
                </a:lnTo>
                <a:lnTo>
                  <a:pt x="2250896" y="3568700"/>
                </a:lnTo>
                <a:lnTo>
                  <a:pt x="2218628" y="3606800"/>
                </a:lnTo>
                <a:lnTo>
                  <a:pt x="2190564" y="3644900"/>
                </a:lnTo>
                <a:lnTo>
                  <a:pt x="2188599" y="3644900"/>
                </a:lnTo>
                <a:lnTo>
                  <a:pt x="2154744" y="3695700"/>
                </a:lnTo>
                <a:lnTo>
                  <a:pt x="2119482" y="3746500"/>
                </a:lnTo>
                <a:lnTo>
                  <a:pt x="2083007" y="3784600"/>
                </a:lnTo>
                <a:lnTo>
                  <a:pt x="2045513" y="3822700"/>
                </a:lnTo>
                <a:lnTo>
                  <a:pt x="2007193" y="3848100"/>
                </a:lnTo>
                <a:lnTo>
                  <a:pt x="1968243" y="3886200"/>
                </a:lnTo>
                <a:lnTo>
                  <a:pt x="1928856" y="3911600"/>
                </a:lnTo>
                <a:lnTo>
                  <a:pt x="1889226" y="3924300"/>
                </a:lnTo>
                <a:lnTo>
                  <a:pt x="1869387" y="3937000"/>
                </a:lnTo>
                <a:close/>
              </a:path>
              <a:path w="3990340" h="3987800">
                <a:moveTo>
                  <a:pt x="2373514" y="3949700"/>
                </a:moveTo>
                <a:lnTo>
                  <a:pt x="2186832" y="3949700"/>
                </a:lnTo>
                <a:lnTo>
                  <a:pt x="2234013" y="3937000"/>
                </a:lnTo>
                <a:lnTo>
                  <a:pt x="2280856" y="3937000"/>
                </a:lnTo>
                <a:lnTo>
                  <a:pt x="2373472" y="3911600"/>
                </a:lnTo>
                <a:lnTo>
                  <a:pt x="2419219" y="3911600"/>
                </a:lnTo>
                <a:lnTo>
                  <a:pt x="2684980" y="3835400"/>
                </a:lnTo>
                <a:lnTo>
                  <a:pt x="2727695" y="3810000"/>
                </a:lnTo>
                <a:lnTo>
                  <a:pt x="2769922" y="3797300"/>
                </a:lnTo>
                <a:lnTo>
                  <a:pt x="2811648" y="3771900"/>
                </a:lnTo>
                <a:lnTo>
                  <a:pt x="2852859" y="3759200"/>
                </a:lnTo>
                <a:lnTo>
                  <a:pt x="2893543" y="3733800"/>
                </a:lnTo>
                <a:lnTo>
                  <a:pt x="2933685" y="3721100"/>
                </a:lnTo>
                <a:lnTo>
                  <a:pt x="2973272" y="3695700"/>
                </a:lnTo>
                <a:lnTo>
                  <a:pt x="3050727" y="3644900"/>
                </a:lnTo>
                <a:lnTo>
                  <a:pt x="3088567" y="3619500"/>
                </a:lnTo>
                <a:lnTo>
                  <a:pt x="3125799" y="3594100"/>
                </a:lnTo>
                <a:lnTo>
                  <a:pt x="3162407" y="3568700"/>
                </a:lnTo>
                <a:lnTo>
                  <a:pt x="3198379" y="3543300"/>
                </a:lnTo>
                <a:lnTo>
                  <a:pt x="3233701" y="3517900"/>
                </a:lnTo>
                <a:lnTo>
                  <a:pt x="3268360" y="3479800"/>
                </a:lnTo>
                <a:lnTo>
                  <a:pt x="3302342" y="3454400"/>
                </a:lnTo>
                <a:lnTo>
                  <a:pt x="3335633" y="3429000"/>
                </a:lnTo>
                <a:lnTo>
                  <a:pt x="3368220" y="3390900"/>
                </a:lnTo>
                <a:lnTo>
                  <a:pt x="3400089" y="3365500"/>
                </a:lnTo>
                <a:lnTo>
                  <a:pt x="3431227" y="3327400"/>
                </a:lnTo>
                <a:lnTo>
                  <a:pt x="3461621" y="3302000"/>
                </a:lnTo>
                <a:lnTo>
                  <a:pt x="3491256" y="3263900"/>
                </a:lnTo>
                <a:lnTo>
                  <a:pt x="3520119" y="3225800"/>
                </a:lnTo>
                <a:lnTo>
                  <a:pt x="3548197" y="3187700"/>
                </a:lnTo>
                <a:lnTo>
                  <a:pt x="3575476" y="3162300"/>
                </a:lnTo>
                <a:lnTo>
                  <a:pt x="3601942" y="3124200"/>
                </a:lnTo>
                <a:lnTo>
                  <a:pt x="3627583" y="3086100"/>
                </a:lnTo>
                <a:lnTo>
                  <a:pt x="3652384" y="3048000"/>
                </a:lnTo>
                <a:lnTo>
                  <a:pt x="3676332" y="3009900"/>
                </a:lnTo>
                <a:lnTo>
                  <a:pt x="3699413" y="2971800"/>
                </a:lnTo>
                <a:lnTo>
                  <a:pt x="3721613" y="2933700"/>
                </a:lnTo>
                <a:lnTo>
                  <a:pt x="3742921" y="2882900"/>
                </a:lnTo>
                <a:lnTo>
                  <a:pt x="3763320" y="2844800"/>
                </a:lnTo>
                <a:lnTo>
                  <a:pt x="3782799" y="2806700"/>
                </a:lnTo>
                <a:lnTo>
                  <a:pt x="3801344" y="2768600"/>
                </a:lnTo>
                <a:lnTo>
                  <a:pt x="3818940" y="2717800"/>
                </a:lnTo>
                <a:lnTo>
                  <a:pt x="3835575" y="2679700"/>
                </a:lnTo>
                <a:lnTo>
                  <a:pt x="3851235" y="2641600"/>
                </a:lnTo>
                <a:lnTo>
                  <a:pt x="3865907" y="2590800"/>
                </a:lnTo>
                <a:lnTo>
                  <a:pt x="3879576" y="2552700"/>
                </a:lnTo>
                <a:lnTo>
                  <a:pt x="3892230" y="2501900"/>
                </a:lnTo>
                <a:lnTo>
                  <a:pt x="3903854" y="2463800"/>
                </a:lnTo>
                <a:lnTo>
                  <a:pt x="3914436" y="2413000"/>
                </a:lnTo>
                <a:lnTo>
                  <a:pt x="3923961" y="2362200"/>
                </a:lnTo>
                <a:lnTo>
                  <a:pt x="3932416" y="2324100"/>
                </a:lnTo>
                <a:lnTo>
                  <a:pt x="3939788" y="2273300"/>
                </a:lnTo>
                <a:lnTo>
                  <a:pt x="3946063" y="2222500"/>
                </a:lnTo>
                <a:lnTo>
                  <a:pt x="3951227" y="2184400"/>
                </a:lnTo>
                <a:lnTo>
                  <a:pt x="3955268" y="2133600"/>
                </a:lnTo>
                <a:lnTo>
                  <a:pt x="3958171" y="2082800"/>
                </a:lnTo>
                <a:lnTo>
                  <a:pt x="3959922" y="2032000"/>
                </a:lnTo>
                <a:lnTo>
                  <a:pt x="3960313" y="2006600"/>
                </a:lnTo>
                <a:lnTo>
                  <a:pt x="3960386" y="1955800"/>
                </a:lnTo>
                <a:lnTo>
                  <a:pt x="3960094" y="1943100"/>
                </a:lnTo>
                <a:lnTo>
                  <a:pt x="3959526" y="1930400"/>
                </a:lnTo>
                <a:lnTo>
                  <a:pt x="3988981" y="1930400"/>
                </a:lnTo>
                <a:lnTo>
                  <a:pt x="3989413" y="1943100"/>
                </a:lnTo>
                <a:lnTo>
                  <a:pt x="3989992" y="1993900"/>
                </a:lnTo>
                <a:lnTo>
                  <a:pt x="3989413" y="2032000"/>
                </a:lnTo>
                <a:lnTo>
                  <a:pt x="3987686" y="2082800"/>
                </a:lnTo>
                <a:lnTo>
                  <a:pt x="3984823" y="2133600"/>
                </a:lnTo>
                <a:lnTo>
                  <a:pt x="3980839" y="2184400"/>
                </a:lnTo>
                <a:lnTo>
                  <a:pt x="3975745" y="2222500"/>
                </a:lnTo>
                <a:lnTo>
                  <a:pt x="3969556" y="2273300"/>
                </a:lnTo>
                <a:lnTo>
                  <a:pt x="3962283" y="2324100"/>
                </a:lnTo>
                <a:lnTo>
                  <a:pt x="3953942" y="2362200"/>
                </a:lnTo>
                <a:lnTo>
                  <a:pt x="3944544" y="2413000"/>
                </a:lnTo>
                <a:lnTo>
                  <a:pt x="3934103" y="2463800"/>
                </a:lnTo>
                <a:lnTo>
                  <a:pt x="3922633" y="2501900"/>
                </a:lnTo>
                <a:lnTo>
                  <a:pt x="3910145" y="2552700"/>
                </a:lnTo>
                <a:lnTo>
                  <a:pt x="3896655" y="2590800"/>
                </a:lnTo>
                <a:lnTo>
                  <a:pt x="3882173" y="2641600"/>
                </a:lnTo>
                <a:lnTo>
                  <a:pt x="3866715" y="2679700"/>
                </a:lnTo>
                <a:lnTo>
                  <a:pt x="3850293" y="2717800"/>
                </a:lnTo>
                <a:lnTo>
                  <a:pt x="3832920" y="2768600"/>
                </a:lnTo>
                <a:lnTo>
                  <a:pt x="3814609" y="2806700"/>
                </a:lnTo>
                <a:lnTo>
                  <a:pt x="3795374" y="2844800"/>
                </a:lnTo>
                <a:lnTo>
                  <a:pt x="3775227" y="2895600"/>
                </a:lnTo>
                <a:lnTo>
                  <a:pt x="3754183" y="2933700"/>
                </a:lnTo>
                <a:lnTo>
                  <a:pt x="3732254" y="2971800"/>
                </a:lnTo>
                <a:lnTo>
                  <a:pt x="3709453" y="3009900"/>
                </a:lnTo>
                <a:lnTo>
                  <a:pt x="3685794" y="3048000"/>
                </a:lnTo>
                <a:lnTo>
                  <a:pt x="3661289" y="3086100"/>
                </a:lnTo>
                <a:lnTo>
                  <a:pt x="3635952" y="3124200"/>
                </a:lnTo>
                <a:lnTo>
                  <a:pt x="3609796" y="3162300"/>
                </a:lnTo>
                <a:lnTo>
                  <a:pt x="3582835" y="3200400"/>
                </a:lnTo>
                <a:lnTo>
                  <a:pt x="3555081" y="3225800"/>
                </a:lnTo>
                <a:lnTo>
                  <a:pt x="3526547" y="3263900"/>
                </a:lnTo>
                <a:lnTo>
                  <a:pt x="3497247" y="3302000"/>
                </a:lnTo>
                <a:lnTo>
                  <a:pt x="3467195" y="3340100"/>
                </a:lnTo>
                <a:lnTo>
                  <a:pt x="3436402" y="3365500"/>
                </a:lnTo>
                <a:lnTo>
                  <a:pt x="3404883" y="3403600"/>
                </a:lnTo>
                <a:lnTo>
                  <a:pt x="3372650" y="3429000"/>
                </a:lnTo>
                <a:lnTo>
                  <a:pt x="3339717" y="3467100"/>
                </a:lnTo>
                <a:lnTo>
                  <a:pt x="3306097" y="3492500"/>
                </a:lnTo>
                <a:lnTo>
                  <a:pt x="3271803" y="3517900"/>
                </a:lnTo>
                <a:lnTo>
                  <a:pt x="3236848" y="3556000"/>
                </a:lnTo>
                <a:lnTo>
                  <a:pt x="3201246" y="3581400"/>
                </a:lnTo>
                <a:lnTo>
                  <a:pt x="3165009" y="3606800"/>
                </a:lnTo>
                <a:lnTo>
                  <a:pt x="3128151" y="3632200"/>
                </a:lnTo>
                <a:lnTo>
                  <a:pt x="3090685" y="3657600"/>
                </a:lnTo>
                <a:lnTo>
                  <a:pt x="3052625" y="3683000"/>
                </a:lnTo>
                <a:lnTo>
                  <a:pt x="3013982" y="3708400"/>
                </a:lnTo>
                <a:lnTo>
                  <a:pt x="2974771" y="3721100"/>
                </a:lnTo>
                <a:lnTo>
                  <a:pt x="2894697" y="3771900"/>
                </a:lnTo>
                <a:lnTo>
                  <a:pt x="2853860" y="3784600"/>
                </a:lnTo>
                <a:lnTo>
                  <a:pt x="2812507" y="3810000"/>
                </a:lnTo>
                <a:lnTo>
                  <a:pt x="2770652" y="3822700"/>
                </a:lnTo>
                <a:lnTo>
                  <a:pt x="2728307" y="3848100"/>
                </a:lnTo>
                <a:lnTo>
                  <a:pt x="2419299" y="3937000"/>
                </a:lnTo>
                <a:lnTo>
                  <a:pt x="2373514" y="3949700"/>
                </a:lnTo>
                <a:close/>
              </a:path>
              <a:path w="3990340" h="3987800">
                <a:moveTo>
                  <a:pt x="2233987" y="3975100"/>
                </a:moveTo>
                <a:lnTo>
                  <a:pt x="1756004" y="3975100"/>
                </a:lnTo>
                <a:lnTo>
                  <a:pt x="1709146" y="3962400"/>
                </a:lnTo>
                <a:lnTo>
                  <a:pt x="2280845" y="3962400"/>
                </a:lnTo>
                <a:lnTo>
                  <a:pt x="2233987" y="3975100"/>
                </a:lnTo>
                <a:close/>
              </a:path>
              <a:path w="3990340" h="3987800">
                <a:moveTo>
                  <a:pt x="2091480" y="3987800"/>
                </a:moveTo>
                <a:lnTo>
                  <a:pt x="1898511" y="3987800"/>
                </a:lnTo>
                <a:lnTo>
                  <a:pt x="1850699" y="3975100"/>
                </a:lnTo>
                <a:lnTo>
                  <a:pt x="2139292" y="3975100"/>
                </a:lnTo>
                <a:lnTo>
                  <a:pt x="2091480" y="3987800"/>
                </a:lnTo>
                <a:close/>
              </a:path>
            </a:pathLst>
          </a:custGeom>
          <a:solidFill>
            <a:srgbClr val="0023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28452" y="4841212"/>
            <a:ext cx="600075" cy="600075"/>
          </a:xfrm>
          <a:custGeom>
            <a:avLst/>
            <a:gdLst/>
            <a:ahLst/>
            <a:cxnLst/>
            <a:rect l="l" t="t" r="r" b="b"/>
            <a:pathLst>
              <a:path w="600075" h="600075">
                <a:moveTo>
                  <a:pt x="0" y="0"/>
                </a:moveTo>
                <a:lnTo>
                  <a:pt x="600074" y="0"/>
                </a:lnTo>
                <a:lnTo>
                  <a:pt x="600074" y="600074"/>
                </a:lnTo>
                <a:lnTo>
                  <a:pt x="0" y="600074"/>
                </a:lnTo>
                <a:lnTo>
                  <a:pt x="0" y="0"/>
                </a:lnTo>
                <a:close/>
              </a:path>
            </a:pathLst>
          </a:custGeom>
          <a:solidFill>
            <a:srgbClr val="EB7D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84801" y="2389"/>
            <a:ext cx="886460" cy="1103630"/>
          </a:xfrm>
          <a:custGeom>
            <a:avLst/>
            <a:gdLst/>
            <a:ahLst/>
            <a:cxnLst/>
            <a:rect l="l" t="t" r="r" b="b"/>
            <a:pathLst>
              <a:path w="886460" h="1103630">
                <a:moveTo>
                  <a:pt x="86590" y="381961"/>
                </a:moveTo>
                <a:lnTo>
                  <a:pt x="83174" y="398757"/>
                </a:lnTo>
                <a:lnTo>
                  <a:pt x="73872" y="412511"/>
                </a:lnTo>
                <a:lnTo>
                  <a:pt x="60106" y="421805"/>
                </a:lnTo>
                <a:lnTo>
                  <a:pt x="43295" y="425218"/>
                </a:lnTo>
                <a:lnTo>
                  <a:pt x="26484" y="421866"/>
                </a:lnTo>
                <a:lnTo>
                  <a:pt x="12718" y="412673"/>
                </a:lnTo>
                <a:lnTo>
                  <a:pt x="3416" y="398939"/>
                </a:lnTo>
                <a:lnTo>
                  <a:pt x="0" y="381961"/>
                </a:lnTo>
                <a:lnTo>
                  <a:pt x="3416" y="365165"/>
                </a:lnTo>
                <a:lnTo>
                  <a:pt x="12718" y="351410"/>
                </a:lnTo>
                <a:lnTo>
                  <a:pt x="26484" y="342117"/>
                </a:lnTo>
                <a:lnTo>
                  <a:pt x="43295" y="338704"/>
                </a:lnTo>
                <a:lnTo>
                  <a:pt x="60106" y="342117"/>
                </a:lnTo>
                <a:lnTo>
                  <a:pt x="73872" y="351410"/>
                </a:lnTo>
                <a:lnTo>
                  <a:pt x="83174" y="365165"/>
                </a:lnTo>
                <a:lnTo>
                  <a:pt x="86590" y="381961"/>
                </a:lnTo>
                <a:close/>
              </a:path>
              <a:path w="886460" h="1103630">
                <a:moveTo>
                  <a:pt x="86590" y="721098"/>
                </a:moveTo>
                <a:lnTo>
                  <a:pt x="83174" y="737893"/>
                </a:lnTo>
                <a:lnTo>
                  <a:pt x="73872" y="751648"/>
                </a:lnTo>
                <a:lnTo>
                  <a:pt x="60106" y="760941"/>
                </a:lnTo>
                <a:lnTo>
                  <a:pt x="43295" y="764355"/>
                </a:lnTo>
                <a:lnTo>
                  <a:pt x="26484" y="760941"/>
                </a:lnTo>
                <a:lnTo>
                  <a:pt x="12718" y="751648"/>
                </a:lnTo>
                <a:lnTo>
                  <a:pt x="3416" y="737893"/>
                </a:lnTo>
                <a:lnTo>
                  <a:pt x="0" y="721098"/>
                </a:lnTo>
                <a:lnTo>
                  <a:pt x="3416" y="704302"/>
                </a:lnTo>
                <a:lnTo>
                  <a:pt x="12718" y="690547"/>
                </a:lnTo>
                <a:lnTo>
                  <a:pt x="26484" y="681254"/>
                </a:lnTo>
                <a:lnTo>
                  <a:pt x="43295" y="677840"/>
                </a:lnTo>
                <a:lnTo>
                  <a:pt x="60106" y="681254"/>
                </a:lnTo>
                <a:lnTo>
                  <a:pt x="73872" y="690547"/>
                </a:lnTo>
                <a:lnTo>
                  <a:pt x="83174" y="704302"/>
                </a:lnTo>
                <a:lnTo>
                  <a:pt x="86590" y="721098"/>
                </a:lnTo>
                <a:close/>
              </a:path>
              <a:path w="886460" h="1103630">
                <a:moveTo>
                  <a:pt x="86590" y="1059802"/>
                </a:moveTo>
                <a:lnTo>
                  <a:pt x="83174" y="1076598"/>
                </a:lnTo>
                <a:lnTo>
                  <a:pt x="73872" y="1090352"/>
                </a:lnTo>
                <a:lnTo>
                  <a:pt x="60106" y="1099646"/>
                </a:lnTo>
                <a:lnTo>
                  <a:pt x="43295" y="1103059"/>
                </a:lnTo>
                <a:lnTo>
                  <a:pt x="26484" y="1099646"/>
                </a:lnTo>
                <a:lnTo>
                  <a:pt x="12718" y="1090352"/>
                </a:lnTo>
                <a:lnTo>
                  <a:pt x="3416" y="1076598"/>
                </a:lnTo>
                <a:lnTo>
                  <a:pt x="0" y="1059802"/>
                </a:lnTo>
                <a:lnTo>
                  <a:pt x="3416" y="1043006"/>
                </a:lnTo>
                <a:lnTo>
                  <a:pt x="12718" y="1029251"/>
                </a:lnTo>
                <a:lnTo>
                  <a:pt x="26484" y="1019958"/>
                </a:lnTo>
                <a:lnTo>
                  <a:pt x="43295" y="1016544"/>
                </a:lnTo>
                <a:lnTo>
                  <a:pt x="60106" y="1019958"/>
                </a:lnTo>
                <a:lnTo>
                  <a:pt x="73872" y="1029251"/>
                </a:lnTo>
                <a:lnTo>
                  <a:pt x="83174" y="1043006"/>
                </a:lnTo>
                <a:lnTo>
                  <a:pt x="86590" y="1059802"/>
                </a:lnTo>
                <a:close/>
              </a:path>
              <a:path w="886460" h="1103630">
                <a:moveTo>
                  <a:pt x="86590" y="43257"/>
                </a:moveTo>
                <a:lnTo>
                  <a:pt x="83174" y="60053"/>
                </a:lnTo>
                <a:lnTo>
                  <a:pt x="73872" y="73807"/>
                </a:lnTo>
                <a:lnTo>
                  <a:pt x="60106" y="83101"/>
                </a:lnTo>
                <a:lnTo>
                  <a:pt x="43295" y="86514"/>
                </a:lnTo>
                <a:lnTo>
                  <a:pt x="26484" y="83101"/>
                </a:lnTo>
                <a:lnTo>
                  <a:pt x="12718" y="73807"/>
                </a:lnTo>
                <a:lnTo>
                  <a:pt x="3416" y="60053"/>
                </a:lnTo>
                <a:lnTo>
                  <a:pt x="0" y="43257"/>
                </a:lnTo>
                <a:lnTo>
                  <a:pt x="3416" y="26461"/>
                </a:lnTo>
                <a:lnTo>
                  <a:pt x="12718" y="12706"/>
                </a:lnTo>
                <a:lnTo>
                  <a:pt x="26484" y="3413"/>
                </a:lnTo>
                <a:lnTo>
                  <a:pt x="43295" y="0"/>
                </a:lnTo>
                <a:lnTo>
                  <a:pt x="60106" y="3413"/>
                </a:lnTo>
                <a:lnTo>
                  <a:pt x="73872" y="12706"/>
                </a:lnTo>
                <a:lnTo>
                  <a:pt x="83174" y="26461"/>
                </a:lnTo>
                <a:lnTo>
                  <a:pt x="86590" y="43257"/>
                </a:lnTo>
                <a:close/>
              </a:path>
              <a:path w="886460" h="1103630">
                <a:moveTo>
                  <a:pt x="486640" y="381961"/>
                </a:moveTo>
                <a:lnTo>
                  <a:pt x="483224" y="398757"/>
                </a:lnTo>
                <a:lnTo>
                  <a:pt x="473922" y="412511"/>
                </a:lnTo>
                <a:lnTo>
                  <a:pt x="460156" y="421805"/>
                </a:lnTo>
                <a:lnTo>
                  <a:pt x="443345" y="425218"/>
                </a:lnTo>
                <a:lnTo>
                  <a:pt x="426534" y="421866"/>
                </a:lnTo>
                <a:lnTo>
                  <a:pt x="412768" y="412673"/>
                </a:lnTo>
                <a:lnTo>
                  <a:pt x="403466" y="398939"/>
                </a:lnTo>
                <a:lnTo>
                  <a:pt x="400049" y="381961"/>
                </a:lnTo>
                <a:lnTo>
                  <a:pt x="403466" y="365165"/>
                </a:lnTo>
                <a:lnTo>
                  <a:pt x="412768" y="351410"/>
                </a:lnTo>
                <a:lnTo>
                  <a:pt x="426534" y="342117"/>
                </a:lnTo>
                <a:lnTo>
                  <a:pt x="443345" y="338704"/>
                </a:lnTo>
                <a:lnTo>
                  <a:pt x="460156" y="342117"/>
                </a:lnTo>
                <a:lnTo>
                  <a:pt x="473922" y="351410"/>
                </a:lnTo>
                <a:lnTo>
                  <a:pt x="483224" y="365165"/>
                </a:lnTo>
                <a:lnTo>
                  <a:pt x="486640" y="381961"/>
                </a:lnTo>
                <a:close/>
              </a:path>
              <a:path w="886460" h="1103630">
                <a:moveTo>
                  <a:pt x="486640" y="721098"/>
                </a:moveTo>
                <a:lnTo>
                  <a:pt x="483224" y="737893"/>
                </a:lnTo>
                <a:lnTo>
                  <a:pt x="473922" y="751648"/>
                </a:lnTo>
                <a:lnTo>
                  <a:pt x="460156" y="760941"/>
                </a:lnTo>
                <a:lnTo>
                  <a:pt x="443345" y="764355"/>
                </a:lnTo>
                <a:lnTo>
                  <a:pt x="426534" y="760941"/>
                </a:lnTo>
                <a:lnTo>
                  <a:pt x="412768" y="751648"/>
                </a:lnTo>
                <a:lnTo>
                  <a:pt x="403466" y="737893"/>
                </a:lnTo>
                <a:lnTo>
                  <a:pt x="400049" y="721098"/>
                </a:lnTo>
                <a:lnTo>
                  <a:pt x="403466" y="704302"/>
                </a:lnTo>
                <a:lnTo>
                  <a:pt x="412768" y="690547"/>
                </a:lnTo>
                <a:lnTo>
                  <a:pt x="426534" y="681254"/>
                </a:lnTo>
                <a:lnTo>
                  <a:pt x="443345" y="677840"/>
                </a:lnTo>
                <a:lnTo>
                  <a:pt x="460156" y="681254"/>
                </a:lnTo>
                <a:lnTo>
                  <a:pt x="473922" y="690547"/>
                </a:lnTo>
                <a:lnTo>
                  <a:pt x="483224" y="704302"/>
                </a:lnTo>
                <a:lnTo>
                  <a:pt x="486640" y="721098"/>
                </a:lnTo>
                <a:close/>
              </a:path>
              <a:path w="886460" h="1103630">
                <a:moveTo>
                  <a:pt x="486640" y="1059802"/>
                </a:moveTo>
                <a:lnTo>
                  <a:pt x="483224" y="1076598"/>
                </a:lnTo>
                <a:lnTo>
                  <a:pt x="473922" y="1090352"/>
                </a:lnTo>
                <a:lnTo>
                  <a:pt x="460156" y="1099646"/>
                </a:lnTo>
                <a:lnTo>
                  <a:pt x="443345" y="1103059"/>
                </a:lnTo>
                <a:lnTo>
                  <a:pt x="426534" y="1099646"/>
                </a:lnTo>
                <a:lnTo>
                  <a:pt x="412768" y="1090352"/>
                </a:lnTo>
                <a:lnTo>
                  <a:pt x="403466" y="1076598"/>
                </a:lnTo>
                <a:lnTo>
                  <a:pt x="400049" y="1059802"/>
                </a:lnTo>
                <a:lnTo>
                  <a:pt x="403466" y="1043006"/>
                </a:lnTo>
                <a:lnTo>
                  <a:pt x="412768" y="1029251"/>
                </a:lnTo>
                <a:lnTo>
                  <a:pt x="426534" y="1019958"/>
                </a:lnTo>
                <a:lnTo>
                  <a:pt x="443345" y="1016544"/>
                </a:lnTo>
                <a:lnTo>
                  <a:pt x="460156" y="1019958"/>
                </a:lnTo>
                <a:lnTo>
                  <a:pt x="473922" y="1029251"/>
                </a:lnTo>
                <a:lnTo>
                  <a:pt x="483224" y="1043006"/>
                </a:lnTo>
                <a:lnTo>
                  <a:pt x="486640" y="1059802"/>
                </a:lnTo>
                <a:close/>
              </a:path>
              <a:path w="886460" h="1103630">
                <a:moveTo>
                  <a:pt x="486640" y="43257"/>
                </a:moveTo>
                <a:lnTo>
                  <a:pt x="483224" y="60053"/>
                </a:lnTo>
                <a:lnTo>
                  <a:pt x="473922" y="73807"/>
                </a:lnTo>
                <a:lnTo>
                  <a:pt x="460156" y="83101"/>
                </a:lnTo>
                <a:lnTo>
                  <a:pt x="443345" y="86514"/>
                </a:lnTo>
                <a:lnTo>
                  <a:pt x="426534" y="83101"/>
                </a:lnTo>
                <a:lnTo>
                  <a:pt x="412768" y="73807"/>
                </a:lnTo>
                <a:lnTo>
                  <a:pt x="403466" y="60053"/>
                </a:lnTo>
                <a:lnTo>
                  <a:pt x="400049" y="43257"/>
                </a:lnTo>
                <a:lnTo>
                  <a:pt x="403466" y="26461"/>
                </a:lnTo>
                <a:lnTo>
                  <a:pt x="412768" y="12706"/>
                </a:lnTo>
                <a:lnTo>
                  <a:pt x="426534" y="3413"/>
                </a:lnTo>
                <a:lnTo>
                  <a:pt x="443345" y="0"/>
                </a:lnTo>
                <a:lnTo>
                  <a:pt x="460156" y="3413"/>
                </a:lnTo>
                <a:lnTo>
                  <a:pt x="473922" y="12706"/>
                </a:lnTo>
                <a:lnTo>
                  <a:pt x="483224" y="26461"/>
                </a:lnTo>
                <a:lnTo>
                  <a:pt x="486640" y="43257"/>
                </a:lnTo>
                <a:close/>
              </a:path>
              <a:path w="886460" h="1103630">
                <a:moveTo>
                  <a:pt x="886257" y="381961"/>
                </a:moveTo>
                <a:lnTo>
                  <a:pt x="882841" y="398757"/>
                </a:lnTo>
                <a:lnTo>
                  <a:pt x="873539" y="412511"/>
                </a:lnTo>
                <a:lnTo>
                  <a:pt x="859773" y="421805"/>
                </a:lnTo>
                <a:lnTo>
                  <a:pt x="842962" y="425218"/>
                </a:lnTo>
                <a:lnTo>
                  <a:pt x="826151" y="421866"/>
                </a:lnTo>
                <a:lnTo>
                  <a:pt x="812385" y="412673"/>
                </a:lnTo>
                <a:lnTo>
                  <a:pt x="803083" y="398939"/>
                </a:lnTo>
                <a:lnTo>
                  <a:pt x="799666" y="381961"/>
                </a:lnTo>
                <a:lnTo>
                  <a:pt x="803083" y="365165"/>
                </a:lnTo>
                <a:lnTo>
                  <a:pt x="812385" y="351410"/>
                </a:lnTo>
                <a:lnTo>
                  <a:pt x="826151" y="342117"/>
                </a:lnTo>
                <a:lnTo>
                  <a:pt x="842962" y="338704"/>
                </a:lnTo>
                <a:lnTo>
                  <a:pt x="859773" y="342117"/>
                </a:lnTo>
                <a:lnTo>
                  <a:pt x="873539" y="351410"/>
                </a:lnTo>
                <a:lnTo>
                  <a:pt x="882841" y="365165"/>
                </a:lnTo>
                <a:lnTo>
                  <a:pt x="886257" y="381961"/>
                </a:lnTo>
                <a:close/>
              </a:path>
              <a:path w="886460" h="1103630">
                <a:moveTo>
                  <a:pt x="886257" y="721098"/>
                </a:moveTo>
                <a:lnTo>
                  <a:pt x="882841" y="737893"/>
                </a:lnTo>
                <a:lnTo>
                  <a:pt x="873539" y="751648"/>
                </a:lnTo>
                <a:lnTo>
                  <a:pt x="859773" y="760941"/>
                </a:lnTo>
                <a:lnTo>
                  <a:pt x="842962" y="764355"/>
                </a:lnTo>
                <a:lnTo>
                  <a:pt x="826151" y="760941"/>
                </a:lnTo>
                <a:lnTo>
                  <a:pt x="812385" y="751648"/>
                </a:lnTo>
                <a:lnTo>
                  <a:pt x="803083" y="737893"/>
                </a:lnTo>
                <a:lnTo>
                  <a:pt x="799666" y="721098"/>
                </a:lnTo>
                <a:lnTo>
                  <a:pt x="803083" y="704302"/>
                </a:lnTo>
                <a:lnTo>
                  <a:pt x="812385" y="690547"/>
                </a:lnTo>
                <a:lnTo>
                  <a:pt x="826151" y="681254"/>
                </a:lnTo>
                <a:lnTo>
                  <a:pt x="842962" y="677840"/>
                </a:lnTo>
                <a:lnTo>
                  <a:pt x="859773" y="681254"/>
                </a:lnTo>
                <a:lnTo>
                  <a:pt x="873539" y="690547"/>
                </a:lnTo>
                <a:lnTo>
                  <a:pt x="882841" y="704302"/>
                </a:lnTo>
                <a:lnTo>
                  <a:pt x="886257" y="721098"/>
                </a:lnTo>
                <a:close/>
              </a:path>
              <a:path w="886460" h="1103630">
                <a:moveTo>
                  <a:pt x="886257" y="1059802"/>
                </a:moveTo>
                <a:lnTo>
                  <a:pt x="882841" y="1076598"/>
                </a:lnTo>
                <a:lnTo>
                  <a:pt x="873539" y="1090352"/>
                </a:lnTo>
                <a:lnTo>
                  <a:pt x="859773" y="1099646"/>
                </a:lnTo>
                <a:lnTo>
                  <a:pt x="842962" y="1103059"/>
                </a:lnTo>
                <a:lnTo>
                  <a:pt x="826151" y="1099646"/>
                </a:lnTo>
                <a:lnTo>
                  <a:pt x="812385" y="1090352"/>
                </a:lnTo>
                <a:lnTo>
                  <a:pt x="803083" y="1076598"/>
                </a:lnTo>
                <a:lnTo>
                  <a:pt x="799666" y="1059802"/>
                </a:lnTo>
                <a:lnTo>
                  <a:pt x="803083" y="1043006"/>
                </a:lnTo>
                <a:lnTo>
                  <a:pt x="812385" y="1029251"/>
                </a:lnTo>
                <a:lnTo>
                  <a:pt x="826151" y="1019958"/>
                </a:lnTo>
                <a:lnTo>
                  <a:pt x="842962" y="1016544"/>
                </a:lnTo>
                <a:lnTo>
                  <a:pt x="859773" y="1019958"/>
                </a:lnTo>
                <a:lnTo>
                  <a:pt x="873539" y="1029251"/>
                </a:lnTo>
                <a:lnTo>
                  <a:pt x="882841" y="1043006"/>
                </a:lnTo>
                <a:lnTo>
                  <a:pt x="886257" y="1059802"/>
                </a:lnTo>
                <a:close/>
              </a:path>
              <a:path w="886460" h="1103630">
                <a:moveTo>
                  <a:pt x="886257" y="43257"/>
                </a:moveTo>
                <a:lnTo>
                  <a:pt x="882841" y="60053"/>
                </a:lnTo>
                <a:lnTo>
                  <a:pt x="873539" y="73807"/>
                </a:lnTo>
                <a:lnTo>
                  <a:pt x="859773" y="83101"/>
                </a:lnTo>
                <a:lnTo>
                  <a:pt x="842962" y="86514"/>
                </a:lnTo>
                <a:lnTo>
                  <a:pt x="826151" y="83101"/>
                </a:lnTo>
                <a:lnTo>
                  <a:pt x="812385" y="73807"/>
                </a:lnTo>
                <a:lnTo>
                  <a:pt x="803083" y="60053"/>
                </a:lnTo>
                <a:lnTo>
                  <a:pt x="799666" y="43257"/>
                </a:lnTo>
                <a:lnTo>
                  <a:pt x="803083" y="26461"/>
                </a:lnTo>
                <a:lnTo>
                  <a:pt x="812385" y="12706"/>
                </a:lnTo>
                <a:lnTo>
                  <a:pt x="826151" y="3413"/>
                </a:lnTo>
                <a:lnTo>
                  <a:pt x="842962" y="0"/>
                </a:lnTo>
                <a:lnTo>
                  <a:pt x="859773" y="3413"/>
                </a:lnTo>
                <a:lnTo>
                  <a:pt x="873539" y="12706"/>
                </a:lnTo>
                <a:lnTo>
                  <a:pt x="882841" y="26461"/>
                </a:lnTo>
                <a:lnTo>
                  <a:pt x="886257" y="43257"/>
                </a:lnTo>
                <a:close/>
              </a:path>
            </a:pathLst>
          </a:custGeom>
          <a:solidFill>
            <a:srgbClr val="0023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312715" y="1007143"/>
            <a:ext cx="11658599" cy="76676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80849" y="2026117"/>
            <a:ext cx="142874" cy="1428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480849" y="5121742"/>
            <a:ext cx="142874" cy="142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480849" y="6979117"/>
            <a:ext cx="142874" cy="1428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823700" y="1702254"/>
            <a:ext cx="11462385" cy="62166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95"/>
              </a:spcBef>
            </a:pPr>
            <a:r>
              <a:rPr dirty="0" sz="3500" spc="114">
                <a:solidFill>
                  <a:srgbClr val="ECECF7"/>
                </a:solidFill>
                <a:latin typeface="Arial"/>
                <a:cs typeface="Arial"/>
              </a:rPr>
              <a:t>"Converted"</a:t>
            </a:r>
            <a:r>
              <a:rPr dirty="0" sz="3500" spc="-215">
                <a:solidFill>
                  <a:srgbClr val="ECECF7"/>
                </a:solidFill>
                <a:latin typeface="Arial"/>
                <a:cs typeface="Arial"/>
              </a:rPr>
              <a:t> </a:t>
            </a:r>
            <a:r>
              <a:rPr dirty="0" sz="3500" spc="20">
                <a:solidFill>
                  <a:srgbClr val="ECECF7"/>
                </a:solidFill>
                <a:latin typeface="Arial"/>
                <a:cs typeface="Arial"/>
              </a:rPr>
              <a:t>has</a:t>
            </a:r>
            <a:r>
              <a:rPr dirty="0" sz="3500" spc="-215">
                <a:solidFill>
                  <a:srgbClr val="ECECF7"/>
                </a:solidFill>
                <a:latin typeface="Arial"/>
                <a:cs typeface="Arial"/>
              </a:rPr>
              <a:t> </a:t>
            </a:r>
            <a:r>
              <a:rPr dirty="0" sz="3500" spc="90">
                <a:solidFill>
                  <a:srgbClr val="ECECF7"/>
                </a:solidFill>
                <a:latin typeface="Arial"/>
                <a:cs typeface="Arial"/>
              </a:rPr>
              <a:t>been</a:t>
            </a:r>
            <a:r>
              <a:rPr dirty="0" sz="3500" spc="-215">
                <a:solidFill>
                  <a:srgbClr val="ECECF7"/>
                </a:solidFill>
                <a:latin typeface="Arial"/>
                <a:cs typeface="Arial"/>
              </a:rPr>
              <a:t> </a:t>
            </a:r>
            <a:r>
              <a:rPr dirty="0" sz="3500" spc="75">
                <a:solidFill>
                  <a:srgbClr val="ECECF7"/>
                </a:solidFill>
                <a:latin typeface="Arial"/>
                <a:cs typeface="Arial"/>
              </a:rPr>
              <a:t>used</a:t>
            </a:r>
            <a:r>
              <a:rPr dirty="0" sz="3500" spc="-215">
                <a:solidFill>
                  <a:srgbClr val="ECECF7"/>
                </a:solidFill>
                <a:latin typeface="Arial"/>
                <a:cs typeface="Arial"/>
              </a:rPr>
              <a:t> </a:t>
            </a:r>
            <a:r>
              <a:rPr dirty="0" sz="3500" spc="-10">
                <a:solidFill>
                  <a:srgbClr val="ECECF7"/>
                </a:solidFill>
                <a:latin typeface="Arial"/>
                <a:cs typeface="Arial"/>
              </a:rPr>
              <a:t>as</a:t>
            </a:r>
            <a:r>
              <a:rPr dirty="0" sz="3500" spc="-215">
                <a:solidFill>
                  <a:srgbClr val="ECECF7"/>
                </a:solidFill>
                <a:latin typeface="Arial"/>
                <a:cs typeface="Arial"/>
              </a:rPr>
              <a:t> </a:t>
            </a:r>
            <a:r>
              <a:rPr dirty="0" sz="3500" spc="165">
                <a:solidFill>
                  <a:srgbClr val="ECECF7"/>
                </a:solidFill>
                <a:latin typeface="Arial"/>
                <a:cs typeface="Arial"/>
              </a:rPr>
              <a:t>the</a:t>
            </a:r>
            <a:r>
              <a:rPr dirty="0" sz="3500" spc="-215">
                <a:solidFill>
                  <a:srgbClr val="ECECF7"/>
                </a:solidFill>
                <a:latin typeface="Arial"/>
                <a:cs typeface="Arial"/>
              </a:rPr>
              <a:t> </a:t>
            </a:r>
            <a:r>
              <a:rPr dirty="0" sz="3500" spc="160">
                <a:solidFill>
                  <a:srgbClr val="ECECF7"/>
                </a:solidFill>
                <a:latin typeface="Arial"/>
                <a:cs typeface="Arial"/>
              </a:rPr>
              <a:t>target</a:t>
            </a:r>
            <a:r>
              <a:rPr dirty="0" sz="3500" spc="-215">
                <a:solidFill>
                  <a:srgbClr val="ECECF7"/>
                </a:solidFill>
                <a:latin typeface="Arial"/>
                <a:cs typeface="Arial"/>
              </a:rPr>
              <a:t> </a:t>
            </a:r>
            <a:r>
              <a:rPr dirty="0" sz="3500" spc="15">
                <a:solidFill>
                  <a:srgbClr val="ECECF7"/>
                </a:solidFill>
                <a:latin typeface="Arial"/>
                <a:cs typeface="Arial"/>
              </a:rPr>
              <a:t>variable.</a:t>
            </a:r>
            <a:r>
              <a:rPr dirty="0" sz="3500" spc="-215">
                <a:solidFill>
                  <a:srgbClr val="ECECF7"/>
                </a:solidFill>
                <a:latin typeface="Arial"/>
                <a:cs typeface="Arial"/>
              </a:rPr>
              <a:t> </a:t>
            </a:r>
            <a:r>
              <a:rPr dirty="0" sz="3500" spc="175">
                <a:solidFill>
                  <a:srgbClr val="ECECF7"/>
                </a:solidFill>
                <a:latin typeface="Arial"/>
                <a:cs typeface="Arial"/>
              </a:rPr>
              <a:t>It</a:t>
            </a:r>
            <a:r>
              <a:rPr dirty="0" sz="3500" spc="-215">
                <a:solidFill>
                  <a:srgbClr val="ECECF7"/>
                </a:solidFill>
                <a:latin typeface="Arial"/>
                <a:cs typeface="Arial"/>
              </a:rPr>
              <a:t> </a:t>
            </a:r>
            <a:r>
              <a:rPr dirty="0" sz="3500" spc="95">
                <a:solidFill>
                  <a:srgbClr val="ECECF7"/>
                </a:solidFill>
                <a:latin typeface="Arial"/>
                <a:cs typeface="Arial"/>
              </a:rPr>
              <a:t>tells  </a:t>
            </a:r>
            <a:r>
              <a:rPr dirty="0" sz="3500" spc="145">
                <a:solidFill>
                  <a:srgbClr val="ECECF7"/>
                </a:solidFill>
                <a:latin typeface="Arial"/>
                <a:cs typeface="Arial"/>
              </a:rPr>
              <a:t>whether </a:t>
            </a:r>
            <a:r>
              <a:rPr dirty="0" sz="3500" spc="-45">
                <a:solidFill>
                  <a:srgbClr val="ECECF7"/>
                </a:solidFill>
                <a:latin typeface="Arial"/>
                <a:cs typeface="Arial"/>
              </a:rPr>
              <a:t>a </a:t>
            </a:r>
            <a:r>
              <a:rPr dirty="0" sz="3500" spc="110">
                <a:solidFill>
                  <a:srgbClr val="ECECF7"/>
                </a:solidFill>
                <a:latin typeface="Arial"/>
                <a:cs typeface="Arial"/>
              </a:rPr>
              <a:t>past </a:t>
            </a:r>
            <a:r>
              <a:rPr dirty="0" sz="3500" spc="45">
                <a:solidFill>
                  <a:srgbClr val="ECECF7"/>
                </a:solidFill>
                <a:latin typeface="Arial"/>
                <a:cs typeface="Arial"/>
              </a:rPr>
              <a:t>lead </a:t>
            </a:r>
            <a:r>
              <a:rPr dirty="0" sz="3500" spc="70">
                <a:solidFill>
                  <a:srgbClr val="ECECF7"/>
                </a:solidFill>
                <a:latin typeface="Arial"/>
                <a:cs typeface="Arial"/>
              </a:rPr>
              <a:t>was </a:t>
            </a:r>
            <a:r>
              <a:rPr dirty="0" sz="3500" spc="135">
                <a:solidFill>
                  <a:srgbClr val="ECECF7"/>
                </a:solidFill>
                <a:latin typeface="Arial"/>
                <a:cs typeface="Arial"/>
              </a:rPr>
              <a:t>converted or </a:t>
            </a:r>
            <a:r>
              <a:rPr dirty="0" sz="3500" spc="185">
                <a:solidFill>
                  <a:srgbClr val="ECECF7"/>
                </a:solidFill>
                <a:latin typeface="Arial"/>
                <a:cs typeface="Arial"/>
              </a:rPr>
              <a:t>not </a:t>
            </a:r>
            <a:r>
              <a:rPr dirty="0" sz="3500" spc="100">
                <a:solidFill>
                  <a:srgbClr val="ECECF7"/>
                </a:solidFill>
                <a:latin typeface="Arial"/>
                <a:cs typeface="Arial"/>
              </a:rPr>
              <a:t>wherein </a:t>
            </a:r>
            <a:r>
              <a:rPr dirty="0" sz="3500" spc="-360">
                <a:solidFill>
                  <a:srgbClr val="ECECF7"/>
                </a:solidFill>
                <a:latin typeface="Arial"/>
                <a:cs typeface="Arial"/>
              </a:rPr>
              <a:t>1  </a:t>
            </a:r>
            <a:r>
              <a:rPr dirty="0" sz="3500" spc="70">
                <a:solidFill>
                  <a:srgbClr val="ECECF7"/>
                </a:solidFill>
                <a:latin typeface="Arial"/>
                <a:cs typeface="Arial"/>
              </a:rPr>
              <a:t>means </a:t>
            </a:r>
            <a:r>
              <a:rPr dirty="0" sz="3500" spc="180">
                <a:solidFill>
                  <a:srgbClr val="ECECF7"/>
                </a:solidFill>
                <a:latin typeface="Arial"/>
                <a:cs typeface="Arial"/>
              </a:rPr>
              <a:t>it </a:t>
            </a:r>
            <a:r>
              <a:rPr dirty="0" sz="3500" spc="70">
                <a:solidFill>
                  <a:srgbClr val="ECECF7"/>
                </a:solidFill>
                <a:latin typeface="Arial"/>
                <a:cs typeface="Arial"/>
              </a:rPr>
              <a:t>was </a:t>
            </a:r>
            <a:r>
              <a:rPr dirty="0" sz="3500" spc="135">
                <a:solidFill>
                  <a:srgbClr val="ECECF7"/>
                </a:solidFill>
                <a:latin typeface="Arial"/>
                <a:cs typeface="Arial"/>
              </a:rPr>
              <a:t>converted </a:t>
            </a:r>
            <a:r>
              <a:rPr dirty="0" sz="3500" spc="55">
                <a:solidFill>
                  <a:srgbClr val="ECECF7"/>
                </a:solidFill>
                <a:latin typeface="Arial"/>
                <a:cs typeface="Arial"/>
              </a:rPr>
              <a:t>and </a:t>
            </a:r>
            <a:r>
              <a:rPr dirty="0" sz="3500" spc="440">
                <a:solidFill>
                  <a:srgbClr val="ECECF7"/>
                </a:solidFill>
                <a:latin typeface="Arial"/>
                <a:cs typeface="Arial"/>
              </a:rPr>
              <a:t>0 </a:t>
            </a:r>
            <a:r>
              <a:rPr dirty="0" sz="3500" spc="70">
                <a:solidFill>
                  <a:srgbClr val="ECECF7"/>
                </a:solidFill>
                <a:latin typeface="Arial"/>
                <a:cs typeface="Arial"/>
              </a:rPr>
              <a:t>means </a:t>
            </a:r>
            <a:r>
              <a:rPr dirty="0" sz="3500" spc="180">
                <a:solidFill>
                  <a:srgbClr val="ECECF7"/>
                </a:solidFill>
                <a:latin typeface="Arial"/>
                <a:cs typeface="Arial"/>
              </a:rPr>
              <a:t>it </a:t>
            </a:r>
            <a:r>
              <a:rPr dirty="0" sz="3500" spc="100">
                <a:solidFill>
                  <a:srgbClr val="ECECF7"/>
                </a:solidFill>
                <a:latin typeface="Arial"/>
                <a:cs typeface="Arial"/>
              </a:rPr>
              <a:t>wasn’t  </a:t>
            </a:r>
            <a:r>
              <a:rPr dirty="0" sz="3500" spc="95">
                <a:solidFill>
                  <a:srgbClr val="ECECF7"/>
                </a:solidFill>
                <a:latin typeface="Arial"/>
                <a:cs typeface="Arial"/>
              </a:rPr>
              <a:t>converted.</a:t>
            </a:r>
            <a:endParaRPr sz="3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200">
              <a:latin typeface="Arial"/>
              <a:cs typeface="Arial"/>
            </a:endParaRPr>
          </a:p>
          <a:p>
            <a:pPr marL="12700" marR="17145">
              <a:lnSpc>
                <a:spcPct val="116100"/>
              </a:lnSpc>
              <a:tabLst>
                <a:tab pos="4472940" algn="l"/>
                <a:tab pos="8092440" algn="l"/>
              </a:tabLst>
            </a:pPr>
            <a:r>
              <a:rPr dirty="0" sz="3500" spc="50">
                <a:solidFill>
                  <a:srgbClr val="ECECF7"/>
                </a:solidFill>
                <a:latin typeface="Arial"/>
                <a:cs typeface="Arial"/>
              </a:rPr>
              <a:t>In</a:t>
            </a:r>
            <a:r>
              <a:rPr dirty="0" sz="3500" spc="-210">
                <a:solidFill>
                  <a:srgbClr val="ECECF7"/>
                </a:solidFill>
                <a:latin typeface="Arial"/>
                <a:cs typeface="Arial"/>
              </a:rPr>
              <a:t> </a:t>
            </a:r>
            <a:r>
              <a:rPr dirty="0" sz="3500" spc="110">
                <a:solidFill>
                  <a:srgbClr val="ECECF7"/>
                </a:solidFill>
                <a:latin typeface="Arial"/>
                <a:cs typeface="Arial"/>
              </a:rPr>
              <a:t>Last</a:t>
            </a:r>
            <a:r>
              <a:rPr dirty="0" sz="3500" spc="-204">
                <a:solidFill>
                  <a:srgbClr val="ECECF7"/>
                </a:solidFill>
                <a:latin typeface="Arial"/>
                <a:cs typeface="Arial"/>
              </a:rPr>
              <a:t> </a:t>
            </a:r>
            <a:r>
              <a:rPr dirty="0" sz="3500" spc="150">
                <a:solidFill>
                  <a:srgbClr val="ECECF7"/>
                </a:solidFill>
                <a:latin typeface="Arial"/>
                <a:cs typeface="Arial"/>
              </a:rPr>
              <a:t>Activity</a:t>
            </a:r>
            <a:r>
              <a:rPr dirty="0" sz="3500" spc="-210">
                <a:solidFill>
                  <a:srgbClr val="ECECF7"/>
                </a:solidFill>
                <a:latin typeface="Arial"/>
                <a:cs typeface="Arial"/>
              </a:rPr>
              <a:t> </a:t>
            </a:r>
            <a:r>
              <a:rPr dirty="0" sz="3500" spc="440">
                <a:solidFill>
                  <a:srgbClr val="ECECF7"/>
                </a:solidFill>
                <a:latin typeface="Arial"/>
                <a:cs typeface="Arial"/>
              </a:rPr>
              <a:t>0</a:t>
            </a:r>
            <a:r>
              <a:rPr dirty="0" sz="3500" spc="-204">
                <a:solidFill>
                  <a:srgbClr val="ECECF7"/>
                </a:solidFill>
                <a:latin typeface="Arial"/>
                <a:cs typeface="Arial"/>
              </a:rPr>
              <a:t> </a:t>
            </a:r>
            <a:r>
              <a:rPr dirty="0" sz="3500" spc="330">
                <a:solidFill>
                  <a:srgbClr val="ECECF7"/>
                </a:solidFill>
                <a:latin typeface="Arial"/>
                <a:cs typeface="Arial"/>
              </a:rPr>
              <a:t>&amp;</a:t>
            </a:r>
            <a:r>
              <a:rPr dirty="0" sz="3500" spc="-204">
                <a:solidFill>
                  <a:srgbClr val="ECECF7"/>
                </a:solidFill>
                <a:latin typeface="Arial"/>
                <a:cs typeface="Arial"/>
              </a:rPr>
              <a:t> </a:t>
            </a:r>
            <a:r>
              <a:rPr dirty="0" sz="3500" spc="-315">
                <a:solidFill>
                  <a:srgbClr val="ECECF7"/>
                </a:solidFill>
                <a:latin typeface="Arial"/>
                <a:cs typeface="Arial"/>
              </a:rPr>
              <a:t>1,	</a:t>
            </a:r>
            <a:r>
              <a:rPr dirty="0" sz="3500" spc="-60">
                <a:solidFill>
                  <a:srgbClr val="ECECF7"/>
                </a:solidFill>
                <a:latin typeface="Arial"/>
                <a:cs typeface="Arial"/>
              </a:rPr>
              <a:t>`SMS </a:t>
            </a:r>
            <a:r>
              <a:rPr dirty="0" sz="3500" spc="35">
                <a:solidFill>
                  <a:srgbClr val="ECECF7"/>
                </a:solidFill>
                <a:latin typeface="Arial"/>
                <a:cs typeface="Arial"/>
              </a:rPr>
              <a:t>Sent`</a:t>
            </a:r>
            <a:r>
              <a:rPr dirty="0" sz="3500" spc="-370">
                <a:solidFill>
                  <a:srgbClr val="ECECF7"/>
                </a:solidFill>
                <a:latin typeface="Arial"/>
                <a:cs typeface="Arial"/>
              </a:rPr>
              <a:t> </a:t>
            </a:r>
            <a:r>
              <a:rPr dirty="0" sz="3500" spc="20">
                <a:solidFill>
                  <a:srgbClr val="ECECF7"/>
                </a:solidFill>
                <a:latin typeface="Arial"/>
                <a:cs typeface="Arial"/>
              </a:rPr>
              <a:t>has</a:t>
            </a:r>
            <a:r>
              <a:rPr dirty="0" sz="3500" spc="-210">
                <a:solidFill>
                  <a:srgbClr val="ECECF7"/>
                </a:solidFill>
                <a:latin typeface="Arial"/>
                <a:cs typeface="Arial"/>
              </a:rPr>
              <a:t> </a:t>
            </a:r>
            <a:r>
              <a:rPr dirty="0" sz="3500" spc="-45">
                <a:solidFill>
                  <a:srgbClr val="ECECF7"/>
                </a:solidFill>
                <a:latin typeface="Arial"/>
                <a:cs typeface="Arial"/>
              </a:rPr>
              <a:t>a	</a:t>
            </a:r>
            <a:r>
              <a:rPr dirty="0" sz="3500" spc="135">
                <a:solidFill>
                  <a:srgbClr val="ECECF7"/>
                </a:solidFill>
                <a:latin typeface="Arial"/>
                <a:cs typeface="Arial"/>
              </a:rPr>
              <a:t>good</a:t>
            </a:r>
            <a:r>
              <a:rPr dirty="0" sz="3500" spc="-295">
                <a:solidFill>
                  <a:srgbClr val="ECECF7"/>
                </a:solidFill>
                <a:latin typeface="Arial"/>
                <a:cs typeface="Arial"/>
              </a:rPr>
              <a:t> </a:t>
            </a:r>
            <a:r>
              <a:rPr dirty="0" sz="3500" spc="114">
                <a:solidFill>
                  <a:srgbClr val="ECECF7"/>
                </a:solidFill>
                <a:latin typeface="Arial"/>
                <a:cs typeface="Arial"/>
              </a:rPr>
              <a:t>Converted  </a:t>
            </a:r>
            <a:r>
              <a:rPr dirty="0" sz="3500" spc="50">
                <a:solidFill>
                  <a:srgbClr val="ECECF7"/>
                </a:solidFill>
                <a:latin typeface="Arial"/>
                <a:cs typeface="Arial"/>
              </a:rPr>
              <a:t>ratio.</a:t>
            </a:r>
            <a:endParaRPr sz="3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200">
              <a:latin typeface="Arial"/>
              <a:cs typeface="Arial"/>
            </a:endParaRPr>
          </a:p>
          <a:p>
            <a:pPr marL="12700" marR="1330325">
              <a:lnSpc>
                <a:spcPct val="116100"/>
              </a:lnSpc>
            </a:pPr>
            <a:r>
              <a:rPr dirty="0" sz="3500" spc="100">
                <a:solidFill>
                  <a:srgbClr val="ECECF7"/>
                </a:solidFill>
                <a:latin typeface="Arial"/>
                <a:cs typeface="Arial"/>
              </a:rPr>
              <a:t>`Working</a:t>
            </a:r>
            <a:r>
              <a:rPr dirty="0" sz="3500" spc="-220">
                <a:solidFill>
                  <a:srgbClr val="ECECF7"/>
                </a:solidFill>
                <a:latin typeface="Arial"/>
                <a:cs typeface="Arial"/>
              </a:rPr>
              <a:t> </a:t>
            </a:r>
            <a:r>
              <a:rPr dirty="0" sz="3500" spc="85">
                <a:solidFill>
                  <a:srgbClr val="ECECF7"/>
                </a:solidFill>
                <a:latin typeface="Arial"/>
                <a:cs typeface="Arial"/>
              </a:rPr>
              <a:t>Proffesional`</a:t>
            </a:r>
            <a:r>
              <a:rPr dirty="0" sz="3500" spc="-220">
                <a:solidFill>
                  <a:srgbClr val="ECECF7"/>
                </a:solidFill>
                <a:latin typeface="Arial"/>
                <a:cs typeface="Arial"/>
              </a:rPr>
              <a:t> </a:t>
            </a:r>
            <a:r>
              <a:rPr dirty="0" sz="3500" spc="20">
                <a:solidFill>
                  <a:srgbClr val="ECECF7"/>
                </a:solidFill>
                <a:latin typeface="Arial"/>
                <a:cs typeface="Arial"/>
              </a:rPr>
              <a:t>has</a:t>
            </a:r>
            <a:r>
              <a:rPr dirty="0" sz="3500" spc="-220">
                <a:solidFill>
                  <a:srgbClr val="ECECF7"/>
                </a:solidFill>
                <a:latin typeface="Arial"/>
                <a:cs typeface="Arial"/>
              </a:rPr>
              <a:t> </a:t>
            </a:r>
            <a:r>
              <a:rPr dirty="0" sz="3500" spc="145">
                <a:solidFill>
                  <a:srgbClr val="ECECF7"/>
                </a:solidFill>
                <a:latin typeface="Arial"/>
                <a:cs typeface="Arial"/>
              </a:rPr>
              <a:t>more</a:t>
            </a:r>
            <a:r>
              <a:rPr dirty="0" sz="3500" spc="-220">
                <a:solidFill>
                  <a:srgbClr val="ECECF7"/>
                </a:solidFill>
                <a:latin typeface="Arial"/>
                <a:cs typeface="Arial"/>
              </a:rPr>
              <a:t> </a:t>
            </a:r>
            <a:r>
              <a:rPr dirty="0" sz="3500" spc="135">
                <a:solidFill>
                  <a:srgbClr val="ECECF7"/>
                </a:solidFill>
                <a:latin typeface="Arial"/>
                <a:cs typeface="Arial"/>
              </a:rPr>
              <a:t>interest</a:t>
            </a:r>
            <a:r>
              <a:rPr dirty="0" sz="3500" spc="-215">
                <a:solidFill>
                  <a:srgbClr val="ECECF7"/>
                </a:solidFill>
                <a:latin typeface="Arial"/>
                <a:cs typeface="Arial"/>
              </a:rPr>
              <a:t> </a:t>
            </a:r>
            <a:r>
              <a:rPr dirty="0" sz="3500" spc="135">
                <a:solidFill>
                  <a:srgbClr val="ECECF7"/>
                </a:solidFill>
                <a:latin typeface="Arial"/>
                <a:cs typeface="Arial"/>
              </a:rPr>
              <a:t>towards  </a:t>
            </a:r>
            <a:r>
              <a:rPr dirty="0" sz="3500" spc="40">
                <a:solidFill>
                  <a:srgbClr val="ECECF7"/>
                </a:solidFill>
                <a:latin typeface="Arial"/>
                <a:cs typeface="Arial"/>
              </a:rPr>
              <a:t>course.</a:t>
            </a:r>
            <a:endParaRPr sz="35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141706" y="1742612"/>
            <a:ext cx="3146293" cy="68008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977784" y="7253884"/>
            <a:ext cx="1638299" cy="10382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5977820" y="1805641"/>
            <a:ext cx="1285875" cy="1103630"/>
          </a:xfrm>
          <a:custGeom>
            <a:avLst/>
            <a:gdLst/>
            <a:ahLst/>
            <a:cxnLst/>
            <a:rect l="l" t="t" r="r" b="b"/>
            <a:pathLst>
              <a:path w="1285875" h="1103630">
                <a:moveTo>
                  <a:pt x="486207" y="381948"/>
                </a:moveTo>
                <a:lnTo>
                  <a:pt x="482791" y="398744"/>
                </a:lnTo>
                <a:lnTo>
                  <a:pt x="473489" y="412498"/>
                </a:lnTo>
                <a:lnTo>
                  <a:pt x="459723" y="421791"/>
                </a:lnTo>
                <a:lnTo>
                  <a:pt x="442912" y="425204"/>
                </a:lnTo>
                <a:lnTo>
                  <a:pt x="426101" y="421852"/>
                </a:lnTo>
                <a:lnTo>
                  <a:pt x="412335" y="412660"/>
                </a:lnTo>
                <a:lnTo>
                  <a:pt x="403033" y="398926"/>
                </a:lnTo>
                <a:lnTo>
                  <a:pt x="399617" y="381948"/>
                </a:lnTo>
                <a:lnTo>
                  <a:pt x="403033" y="365153"/>
                </a:lnTo>
                <a:lnTo>
                  <a:pt x="412335" y="351399"/>
                </a:lnTo>
                <a:lnTo>
                  <a:pt x="426101" y="342106"/>
                </a:lnTo>
                <a:lnTo>
                  <a:pt x="442912" y="338693"/>
                </a:lnTo>
                <a:lnTo>
                  <a:pt x="459723" y="342106"/>
                </a:lnTo>
                <a:lnTo>
                  <a:pt x="473489" y="351399"/>
                </a:lnTo>
                <a:lnTo>
                  <a:pt x="482791" y="365153"/>
                </a:lnTo>
                <a:lnTo>
                  <a:pt x="486207" y="381948"/>
                </a:lnTo>
                <a:close/>
              </a:path>
              <a:path w="1285875" h="1103630">
                <a:moveTo>
                  <a:pt x="486207" y="721074"/>
                </a:moveTo>
                <a:lnTo>
                  <a:pt x="482791" y="737869"/>
                </a:lnTo>
                <a:lnTo>
                  <a:pt x="473489" y="751623"/>
                </a:lnTo>
                <a:lnTo>
                  <a:pt x="459723" y="760917"/>
                </a:lnTo>
                <a:lnTo>
                  <a:pt x="442912" y="764330"/>
                </a:lnTo>
                <a:lnTo>
                  <a:pt x="426101" y="760917"/>
                </a:lnTo>
                <a:lnTo>
                  <a:pt x="412335" y="751623"/>
                </a:lnTo>
                <a:lnTo>
                  <a:pt x="403033" y="737869"/>
                </a:lnTo>
                <a:lnTo>
                  <a:pt x="399617" y="721074"/>
                </a:lnTo>
                <a:lnTo>
                  <a:pt x="403033" y="704279"/>
                </a:lnTo>
                <a:lnTo>
                  <a:pt x="412335" y="690525"/>
                </a:lnTo>
                <a:lnTo>
                  <a:pt x="426101" y="681231"/>
                </a:lnTo>
                <a:lnTo>
                  <a:pt x="442912" y="677818"/>
                </a:lnTo>
                <a:lnTo>
                  <a:pt x="459723" y="681231"/>
                </a:lnTo>
                <a:lnTo>
                  <a:pt x="473489" y="690525"/>
                </a:lnTo>
                <a:lnTo>
                  <a:pt x="482791" y="704279"/>
                </a:lnTo>
                <a:lnTo>
                  <a:pt x="486207" y="721074"/>
                </a:lnTo>
                <a:close/>
              </a:path>
              <a:path w="1285875" h="1103630">
                <a:moveTo>
                  <a:pt x="486207" y="1059767"/>
                </a:moveTo>
                <a:lnTo>
                  <a:pt x="482791" y="1076563"/>
                </a:lnTo>
                <a:lnTo>
                  <a:pt x="473489" y="1090317"/>
                </a:lnTo>
                <a:lnTo>
                  <a:pt x="459723" y="1099610"/>
                </a:lnTo>
                <a:lnTo>
                  <a:pt x="442912" y="1103023"/>
                </a:lnTo>
                <a:lnTo>
                  <a:pt x="426101" y="1099610"/>
                </a:lnTo>
                <a:lnTo>
                  <a:pt x="412335" y="1090317"/>
                </a:lnTo>
                <a:lnTo>
                  <a:pt x="403033" y="1076563"/>
                </a:lnTo>
                <a:lnTo>
                  <a:pt x="399617" y="1059767"/>
                </a:lnTo>
                <a:lnTo>
                  <a:pt x="403033" y="1042972"/>
                </a:lnTo>
                <a:lnTo>
                  <a:pt x="412335" y="1029218"/>
                </a:lnTo>
                <a:lnTo>
                  <a:pt x="426101" y="1019924"/>
                </a:lnTo>
                <a:lnTo>
                  <a:pt x="442912" y="1016511"/>
                </a:lnTo>
                <a:lnTo>
                  <a:pt x="459723" y="1019924"/>
                </a:lnTo>
                <a:lnTo>
                  <a:pt x="473489" y="1029218"/>
                </a:lnTo>
                <a:lnTo>
                  <a:pt x="482791" y="1042972"/>
                </a:lnTo>
                <a:lnTo>
                  <a:pt x="486207" y="1059767"/>
                </a:lnTo>
                <a:close/>
              </a:path>
              <a:path w="1285875" h="1103630">
                <a:moveTo>
                  <a:pt x="486207" y="43255"/>
                </a:moveTo>
                <a:lnTo>
                  <a:pt x="482791" y="60051"/>
                </a:lnTo>
                <a:lnTo>
                  <a:pt x="473489" y="73805"/>
                </a:lnTo>
                <a:lnTo>
                  <a:pt x="459723" y="83098"/>
                </a:lnTo>
                <a:lnTo>
                  <a:pt x="442912" y="86511"/>
                </a:lnTo>
                <a:lnTo>
                  <a:pt x="426101" y="83098"/>
                </a:lnTo>
                <a:lnTo>
                  <a:pt x="412335" y="73805"/>
                </a:lnTo>
                <a:lnTo>
                  <a:pt x="403033" y="60051"/>
                </a:lnTo>
                <a:lnTo>
                  <a:pt x="399617" y="43255"/>
                </a:lnTo>
                <a:lnTo>
                  <a:pt x="403033" y="26460"/>
                </a:lnTo>
                <a:lnTo>
                  <a:pt x="412335" y="12706"/>
                </a:lnTo>
                <a:lnTo>
                  <a:pt x="426101" y="3413"/>
                </a:lnTo>
                <a:lnTo>
                  <a:pt x="442912" y="0"/>
                </a:lnTo>
                <a:lnTo>
                  <a:pt x="459723" y="3413"/>
                </a:lnTo>
                <a:lnTo>
                  <a:pt x="473489" y="12706"/>
                </a:lnTo>
                <a:lnTo>
                  <a:pt x="482791" y="26460"/>
                </a:lnTo>
                <a:lnTo>
                  <a:pt x="486207" y="43255"/>
                </a:lnTo>
                <a:close/>
              </a:path>
              <a:path w="1285875" h="1103630">
                <a:moveTo>
                  <a:pt x="886257" y="381948"/>
                </a:moveTo>
                <a:lnTo>
                  <a:pt x="882841" y="398744"/>
                </a:lnTo>
                <a:lnTo>
                  <a:pt x="873539" y="412498"/>
                </a:lnTo>
                <a:lnTo>
                  <a:pt x="859773" y="421791"/>
                </a:lnTo>
                <a:lnTo>
                  <a:pt x="842962" y="425204"/>
                </a:lnTo>
                <a:lnTo>
                  <a:pt x="826151" y="421852"/>
                </a:lnTo>
                <a:lnTo>
                  <a:pt x="812385" y="412660"/>
                </a:lnTo>
                <a:lnTo>
                  <a:pt x="803083" y="398926"/>
                </a:lnTo>
                <a:lnTo>
                  <a:pt x="799667" y="381948"/>
                </a:lnTo>
                <a:lnTo>
                  <a:pt x="803083" y="365153"/>
                </a:lnTo>
                <a:lnTo>
                  <a:pt x="812385" y="351399"/>
                </a:lnTo>
                <a:lnTo>
                  <a:pt x="826151" y="342106"/>
                </a:lnTo>
                <a:lnTo>
                  <a:pt x="842962" y="338693"/>
                </a:lnTo>
                <a:lnTo>
                  <a:pt x="859773" y="342106"/>
                </a:lnTo>
                <a:lnTo>
                  <a:pt x="873539" y="351399"/>
                </a:lnTo>
                <a:lnTo>
                  <a:pt x="882841" y="365153"/>
                </a:lnTo>
                <a:lnTo>
                  <a:pt x="886257" y="381948"/>
                </a:lnTo>
                <a:close/>
              </a:path>
              <a:path w="1285875" h="1103630">
                <a:moveTo>
                  <a:pt x="886257" y="721074"/>
                </a:moveTo>
                <a:lnTo>
                  <a:pt x="882841" y="737869"/>
                </a:lnTo>
                <a:lnTo>
                  <a:pt x="873539" y="751623"/>
                </a:lnTo>
                <a:lnTo>
                  <a:pt x="859773" y="760917"/>
                </a:lnTo>
                <a:lnTo>
                  <a:pt x="842962" y="764330"/>
                </a:lnTo>
                <a:lnTo>
                  <a:pt x="826151" y="760917"/>
                </a:lnTo>
                <a:lnTo>
                  <a:pt x="812385" y="751623"/>
                </a:lnTo>
                <a:lnTo>
                  <a:pt x="803083" y="737869"/>
                </a:lnTo>
                <a:lnTo>
                  <a:pt x="799667" y="721074"/>
                </a:lnTo>
                <a:lnTo>
                  <a:pt x="803083" y="704279"/>
                </a:lnTo>
                <a:lnTo>
                  <a:pt x="812385" y="690525"/>
                </a:lnTo>
                <a:lnTo>
                  <a:pt x="826151" y="681231"/>
                </a:lnTo>
                <a:lnTo>
                  <a:pt x="842962" y="677818"/>
                </a:lnTo>
                <a:lnTo>
                  <a:pt x="859773" y="681231"/>
                </a:lnTo>
                <a:lnTo>
                  <a:pt x="873539" y="690525"/>
                </a:lnTo>
                <a:lnTo>
                  <a:pt x="882841" y="704279"/>
                </a:lnTo>
                <a:lnTo>
                  <a:pt x="886257" y="721074"/>
                </a:lnTo>
                <a:close/>
              </a:path>
              <a:path w="1285875" h="1103630">
                <a:moveTo>
                  <a:pt x="886257" y="1059767"/>
                </a:moveTo>
                <a:lnTo>
                  <a:pt x="882841" y="1076563"/>
                </a:lnTo>
                <a:lnTo>
                  <a:pt x="873539" y="1090317"/>
                </a:lnTo>
                <a:lnTo>
                  <a:pt x="859773" y="1099610"/>
                </a:lnTo>
                <a:lnTo>
                  <a:pt x="842962" y="1103023"/>
                </a:lnTo>
                <a:lnTo>
                  <a:pt x="826151" y="1099610"/>
                </a:lnTo>
                <a:lnTo>
                  <a:pt x="812385" y="1090317"/>
                </a:lnTo>
                <a:lnTo>
                  <a:pt x="803083" y="1076563"/>
                </a:lnTo>
                <a:lnTo>
                  <a:pt x="799667" y="1059767"/>
                </a:lnTo>
                <a:lnTo>
                  <a:pt x="803083" y="1042972"/>
                </a:lnTo>
                <a:lnTo>
                  <a:pt x="812385" y="1029218"/>
                </a:lnTo>
                <a:lnTo>
                  <a:pt x="826151" y="1019924"/>
                </a:lnTo>
                <a:lnTo>
                  <a:pt x="842962" y="1016511"/>
                </a:lnTo>
                <a:lnTo>
                  <a:pt x="859773" y="1019924"/>
                </a:lnTo>
                <a:lnTo>
                  <a:pt x="873539" y="1029218"/>
                </a:lnTo>
                <a:lnTo>
                  <a:pt x="882841" y="1042972"/>
                </a:lnTo>
                <a:lnTo>
                  <a:pt x="886257" y="1059767"/>
                </a:lnTo>
                <a:close/>
              </a:path>
              <a:path w="1285875" h="1103630">
                <a:moveTo>
                  <a:pt x="886257" y="43255"/>
                </a:moveTo>
                <a:lnTo>
                  <a:pt x="882841" y="60051"/>
                </a:lnTo>
                <a:lnTo>
                  <a:pt x="873539" y="73805"/>
                </a:lnTo>
                <a:lnTo>
                  <a:pt x="859773" y="83098"/>
                </a:lnTo>
                <a:lnTo>
                  <a:pt x="842962" y="86511"/>
                </a:lnTo>
                <a:lnTo>
                  <a:pt x="826151" y="83098"/>
                </a:lnTo>
                <a:lnTo>
                  <a:pt x="812385" y="73805"/>
                </a:lnTo>
                <a:lnTo>
                  <a:pt x="803083" y="60051"/>
                </a:lnTo>
                <a:lnTo>
                  <a:pt x="799667" y="43255"/>
                </a:lnTo>
                <a:lnTo>
                  <a:pt x="803083" y="26460"/>
                </a:lnTo>
                <a:lnTo>
                  <a:pt x="812385" y="12706"/>
                </a:lnTo>
                <a:lnTo>
                  <a:pt x="826151" y="3413"/>
                </a:lnTo>
                <a:lnTo>
                  <a:pt x="842962" y="0"/>
                </a:lnTo>
                <a:lnTo>
                  <a:pt x="859773" y="3413"/>
                </a:lnTo>
                <a:lnTo>
                  <a:pt x="873539" y="12706"/>
                </a:lnTo>
                <a:lnTo>
                  <a:pt x="882841" y="26460"/>
                </a:lnTo>
                <a:lnTo>
                  <a:pt x="886257" y="43255"/>
                </a:lnTo>
                <a:close/>
              </a:path>
              <a:path w="1285875" h="1103630">
                <a:moveTo>
                  <a:pt x="86590" y="381948"/>
                </a:moveTo>
                <a:lnTo>
                  <a:pt x="83174" y="398744"/>
                </a:lnTo>
                <a:lnTo>
                  <a:pt x="73872" y="412498"/>
                </a:lnTo>
                <a:lnTo>
                  <a:pt x="60106" y="421791"/>
                </a:lnTo>
                <a:lnTo>
                  <a:pt x="43295" y="425204"/>
                </a:lnTo>
                <a:lnTo>
                  <a:pt x="26484" y="421852"/>
                </a:lnTo>
                <a:lnTo>
                  <a:pt x="12718" y="412660"/>
                </a:lnTo>
                <a:lnTo>
                  <a:pt x="3416" y="398926"/>
                </a:lnTo>
                <a:lnTo>
                  <a:pt x="0" y="381948"/>
                </a:lnTo>
                <a:lnTo>
                  <a:pt x="3416" y="365153"/>
                </a:lnTo>
                <a:lnTo>
                  <a:pt x="12718" y="351399"/>
                </a:lnTo>
                <a:lnTo>
                  <a:pt x="26484" y="342106"/>
                </a:lnTo>
                <a:lnTo>
                  <a:pt x="43295" y="338693"/>
                </a:lnTo>
                <a:lnTo>
                  <a:pt x="60106" y="342106"/>
                </a:lnTo>
                <a:lnTo>
                  <a:pt x="73872" y="351399"/>
                </a:lnTo>
                <a:lnTo>
                  <a:pt x="83174" y="365153"/>
                </a:lnTo>
                <a:lnTo>
                  <a:pt x="86590" y="381948"/>
                </a:lnTo>
                <a:close/>
              </a:path>
              <a:path w="1285875" h="1103630">
                <a:moveTo>
                  <a:pt x="86590" y="721074"/>
                </a:moveTo>
                <a:lnTo>
                  <a:pt x="83174" y="737869"/>
                </a:lnTo>
                <a:lnTo>
                  <a:pt x="73872" y="751623"/>
                </a:lnTo>
                <a:lnTo>
                  <a:pt x="60106" y="760917"/>
                </a:lnTo>
                <a:lnTo>
                  <a:pt x="43295" y="764330"/>
                </a:lnTo>
                <a:lnTo>
                  <a:pt x="26484" y="760917"/>
                </a:lnTo>
                <a:lnTo>
                  <a:pt x="12718" y="751623"/>
                </a:lnTo>
                <a:lnTo>
                  <a:pt x="3416" y="737869"/>
                </a:lnTo>
                <a:lnTo>
                  <a:pt x="0" y="721074"/>
                </a:lnTo>
                <a:lnTo>
                  <a:pt x="3416" y="704279"/>
                </a:lnTo>
                <a:lnTo>
                  <a:pt x="12718" y="690525"/>
                </a:lnTo>
                <a:lnTo>
                  <a:pt x="26484" y="681231"/>
                </a:lnTo>
                <a:lnTo>
                  <a:pt x="43295" y="677818"/>
                </a:lnTo>
                <a:lnTo>
                  <a:pt x="60106" y="681231"/>
                </a:lnTo>
                <a:lnTo>
                  <a:pt x="73872" y="690525"/>
                </a:lnTo>
                <a:lnTo>
                  <a:pt x="83174" y="704279"/>
                </a:lnTo>
                <a:lnTo>
                  <a:pt x="86590" y="721074"/>
                </a:lnTo>
                <a:close/>
              </a:path>
              <a:path w="1285875" h="1103630">
                <a:moveTo>
                  <a:pt x="86590" y="1059767"/>
                </a:moveTo>
                <a:lnTo>
                  <a:pt x="83174" y="1076563"/>
                </a:lnTo>
                <a:lnTo>
                  <a:pt x="73872" y="1090317"/>
                </a:lnTo>
                <a:lnTo>
                  <a:pt x="60106" y="1099610"/>
                </a:lnTo>
                <a:lnTo>
                  <a:pt x="43295" y="1103023"/>
                </a:lnTo>
                <a:lnTo>
                  <a:pt x="26484" y="1099610"/>
                </a:lnTo>
                <a:lnTo>
                  <a:pt x="12718" y="1090317"/>
                </a:lnTo>
                <a:lnTo>
                  <a:pt x="3416" y="1076563"/>
                </a:lnTo>
                <a:lnTo>
                  <a:pt x="0" y="1059767"/>
                </a:lnTo>
                <a:lnTo>
                  <a:pt x="3416" y="1042972"/>
                </a:lnTo>
                <a:lnTo>
                  <a:pt x="12718" y="1029218"/>
                </a:lnTo>
                <a:lnTo>
                  <a:pt x="26484" y="1019924"/>
                </a:lnTo>
                <a:lnTo>
                  <a:pt x="43295" y="1016511"/>
                </a:lnTo>
                <a:lnTo>
                  <a:pt x="60106" y="1019924"/>
                </a:lnTo>
                <a:lnTo>
                  <a:pt x="73872" y="1029218"/>
                </a:lnTo>
                <a:lnTo>
                  <a:pt x="83174" y="1042972"/>
                </a:lnTo>
                <a:lnTo>
                  <a:pt x="86590" y="1059767"/>
                </a:lnTo>
                <a:close/>
              </a:path>
              <a:path w="1285875" h="1103630">
                <a:moveTo>
                  <a:pt x="86590" y="43255"/>
                </a:moveTo>
                <a:lnTo>
                  <a:pt x="83174" y="60051"/>
                </a:lnTo>
                <a:lnTo>
                  <a:pt x="73872" y="73805"/>
                </a:lnTo>
                <a:lnTo>
                  <a:pt x="60106" y="83098"/>
                </a:lnTo>
                <a:lnTo>
                  <a:pt x="43295" y="86511"/>
                </a:lnTo>
                <a:lnTo>
                  <a:pt x="26484" y="83098"/>
                </a:lnTo>
                <a:lnTo>
                  <a:pt x="12718" y="73805"/>
                </a:lnTo>
                <a:lnTo>
                  <a:pt x="3416" y="60051"/>
                </a:lnTo>
                <a:lnTo>
                  <a:pt x="0" y="43255"/>
                </a:lnTo>
                <a:lnTo>
                  <a:pt x="3416" y="26460"/>
                </a:lnTo>
                <a:lnTo>
                  <a:pt x="12718" y="12706"/>
                </a:lnTo>
                <a:lnTo>
                  <a:pt x="26484" y="3413"/>
                </a:lnTo>
                <a:lnTo>
                  <a:pt x="43295" y="0"/>
                </a:lnTo>
                <a:lnTo>
                  <a:pt x="60106" y="3413"/>
                </a:lnTo>
                <a:lnTo>
                  <a:pt x="73872" y="12706"/>
                </a:lnTo>
                <a:lnTo>
                  <a:pt x="83174" y="26460"/>
                </a:lnTo>
                <a:lnTo>
                  <a:pt x="86590" y="43255"/>
                </a:lnTo>
                <a:close/>
              </a:path>
              <a:path w="1285875" h="1103630">
                <a:moveTo>
                  <a:pt x="1285875" y="381948"/>
                </a:moveTo>
                <a:lnTo>
                  <a:pt x="1282458" y="398744"/>
                </a:lnTo>
                <a:lnTo>
                  <a:pt x="1273157" y="412498"/>
                </a:lnTo>
                <a:lnTo>
                  <a:pt x="1259390" y="421791"/>
                </a:lnTo>
                <a:lnTo>
                  <a:pt x="1242579" y="425204"/>
                </a:lnTo>
                <a:lnTo>
                  <a:pt x="1225768" y="421852"/>
                </a:lnTo>
                <a:lnTo>
                  <a:pt x="1212002" y="412660"/>
                </a:lnTo>
                <a:lnTo>
                  <a:pt x="1202700" y="398926"/>
                </a:lnTo>
                <a:lnTo>
                  <a:pt x="1199284" y="381948"/>
                </a:lnTo>
                <a:lnTo>
                  <a:pt x="1202700" y="365153"/>
                </a:lnTo>
                <a:lnTo>
                  <a:pt x="1212002" y="351399"/>
                </a:lnTo>
                <a:lnTo>
                  <a:pt x="1225768" y="342106"/>
                </a:lnTo>
                <a:lnTo>
                  <a:pt x="1242579" y="338693"/>
                </a:lnTo>
                <a:lnTo>
                  <a:pt x="1259390" y="342106"/>
                </a:lnTo>
                <a:lnTo>
                  <a:pt x="1273157" y="351399"/>
                </a:lnTo>
                <a:lnTo>
                  <a:pt x="1282458" y="365153"/>
                </a:lnTo>
                <a:lnTo>
                  <a:pt x="1285875" y="381948"/>
                </a:lnTo>
                <a:close/>
              </a:path>
              <a:path w="1285875" h="1103630">
                <a:moveTo>
                  <a:pt x="1285875" y="721074"/>
                </a:moveTo>
                <a:lnTo>
                  <a:pt x="1282458" y="737869"/>
                </a:lnTo>
                <a:lnTo>
                  <a:pt x="1273157" y="751623"/>
                </a:lnTo>
                <a:lnTo>
                  <a:pt x="1259390" y="760917"/>
                </a:lnTo>
                <a:lnTo>
                  <a:pt x="1242579" y="764330"/>
                </a:lnTo>
                <a:lnTo>
                  <a:pt x="1225768" y="760917"/>
                </a:lnTo>
                <a:lnTo>
                  <a:pt x="1212002" y="751623"/>
                </a:lnTo>
                <a:lnTo>
                  <a:pt x="1202700" y="737869"/>
                </a:lnTo>
                <a:lnTo>
                  <a:pt x="1199284" y="721074"/>
                </a:lnTo>
                <a:lnTo>
                  <a:pt x="1202700" y="704279"/>
                </a:lnTo>
                <a:lnTo>
                  <a:pt x="1212002" y="690525"/>
                </a:lnTo>
                <a:lnTo>
                  <a:pt x="1225768" y="681231"/>
                </a:lnTo>
                <a:lnTo>
                  <a:pt x="1242579" y="677818"/>
                </a:lnTo>
                <a:lnTo>
                  <a:pt x="1259390" y="681231"/>
                </a:lnTo>
                <a:lnTo>
                  <a:pt x="1273157" y="690525"/>
                </a:lnTo>
                <a:lnTo>
                  <a:pt x="1282458" y="704279"/>
                </a:lnTo>
                <a:lnTo>
                  <a:pt x="1285875" y="721074"/>
                </a:lnTo>
                <a:close/>
              </a:path>
              <a:path w="1285875" h="1103630">
                <a:moveTo>
                  <a:pt x="1285875" y="1059767"/>
                </a:moveTo>
                <a:lnTo>
                  <a:pt x="1282458" y="1076563"/>
                </a:lnTo>
                <a:lnTo>
                  <a:pt x="1273157" y="1090317"/>
                </a:lnTo>
                <a:lnTo>
                  <a:pt x="1259390" y="1099610"/>
                </a:lnTo>
                <a:lnTo>
                  <a:pt x="1242579" y="1103023"/>
                </a:lnTo>
                <a:lnTo>
                  <a:pt x="1225768" y="1099610"/>
                </a:lnTo>
                <a:lnTo>
                  <a:pt x="1212002" y="1090317"/>
                </a:lnTo>
                <a:lnTo>
                  <a:pt x="1202700" y="1076563"/>
                </a:lnTo>
                <a:lnTo>
                  <a:pt x="1199284" y="1059767"/>
                </a:lnTo>
                <a:lnTo>
                  <a:pt x="1202700" y="1042972"/>
                </a:lnTo>
                <a:lnTo>
                  <a:pt x="1212002" y="1029218"/>
                </a:lnTo>
                <a:lnTo>
                  <a:pt x="1225768" y="1019924"/>
                </a:lnTo>
                <a:lnTo>
                  <a:pt x="1242579" y="1016511"/>
                </a:lnTo>
                <a:lnTo>
                  <a:pt x="1259390" y="1019924"/>
                </a:lnTo>
                <a:lnTo>
                  <a:pt x="1273157" y="1029218"/>
                </a:lnTo>
                <a:lnTo>
                  <a:pt x="1282458" y="1042972"/>
                </a:lnTo>
                <a:lnTo>
                  <a:pt x="1285875" y="1059767"/>
                </a:lnTo>
                <a:close/>
              </a:path>
              <a:path w="1285875" h="1103630">
                <a:moveTo>
                  <a:pt x="1285875" y="43255"/>
                </a:moveTo>
                <a:lnTo>
                  <a:pt x="1282458" y="60051"/>
                </a:lnTo>
                <a:lnTo>
                  <a:pt x="1273157" y="73805"/>
                </a:lnTo>
                <a:lnTo>
                  <a:pt x="1259390" y="83098"/>
                </a:lnTo>
                <a:lnTo>
                  <a:pt x="1242579" y="86511"/>
                </a:lnTo>
                <a:lnTo>
                  <a:pt x="1225768" y="83098"/>
                </a:lnTo>
                <a:lnTo>
                  <a:pt x="1212002" y="73805"/>
                </a:lnTo>
                <a:lnTo>
                  <a:pt x="1202700" y="60051"/>
                </a:lnTo>
                <a:lnTo>
                  <a:pt x="1199284" y="43255"/>
                </a:lnTo>
                <a:lnTo>
                  <a:pt x="1202700" y="26460"/>
                </a:lnTo>
                <a:lnTo>
                  <a:pt x="1212002" y="12706"/>
                </a:lnTo>
                <a:lnTo>
                  <a:pt x="1225768" y="3413"/>
                </a:lnTo>
                <a:lnTo>
                  <a:pt x="1242579" y="0"/>
                </a:lnTo>
                <a:lnTo>
                  <a:pt x="1259390" y="3413"/>
                </a:lnTo>
                <a:lnTo>
                  <a:pt x="1273157" y="12706"/>
                </a:lnTo>
                <a:lnTo>
                  <a:pt x="1282458" y="26460"/>
                </a:lnTo>
                <a:lnTo>
                  <a:pt x="1285875" y="43255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173262" y="0"/>
            <a:ext cx="4114149" cy="20764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085758" y="1562112"/>
            <a:ext cx="5720080" cy="429259"/>
          </a:xfrm>
          <a:custGeom>
            <a:avLst/>
            <a:gdLst/>
            <a:ahLst/>
            <a:cxnLst/>
            <a:rect l="l" t="t" r="r" b="b"/>
            <a:pathLst>
              <a:path w="5720080" h="429260">
                <a:moveTo>
                  <a:pt x="23474" y="205739"/>
                </a:moveTo>
                <a:lnTo>
                  <a:pt x="16356" y="205739"/>
                </a:lnTo>
                <a:lnTo>
                  <a:pt x="9470" y="204469"/>
                </a:lnTo>
                <a:lnTo>
                  <a:pt x="3857" y="199389"/>
                </a:lnTo>
                <a:lnTo>
                  <a:pt x="597" y="193039"/>
                </a:lnTo>
                <a:lnTo>
                  <a:pt x="0" y="186689"/>
                </a:lnTo>
                <a:lnTo>
                  <a:pt x="1948" y="179069"/>
                </a:lnTo>
                <a:lnTo>
                  <a:pt x="63699" y="129539"/>
                </a:lnTo>
                <a:lnTo>
                  <a:pt x="118191" y="92709"/>
                </a:lnTo>
                <a:lnTo>
                  <a:pt x="169960" y="62229"/>
                </a:lnTo>
                <a:lnTo>
                  <a:pt x="219162" y="39369"/>
                </a:lnTo>
                <a:lnTo>
                  <a:pt x="265954" y="21589"/>
                </a:lnTo>
                <a:lnTo>
                  <a:pt x="310492" y="8889"/>
                </a:lnTo>
                <a:lnTo>
                  <a:pt x="352933" y="1269"/>
                </a:lnTo>
                <a:lnTo>
                  <a:pt x="393434" y="0"/>
                </a:lnTo>
                <a:lnTo>
                  <a:pt x="432150" y="1269"/>
                </a:lnTo>
                <a:lnTo>
                  <a:pt x="469240" y="7619"/>
                </a:lnTo>
                <a:lnTo>
                  <a:pt x="504858" y="16509"/>
                </a:lnTo>
                <a:lnTo>
                  <a:pt x="539162" y="29209"/>
                </a:lnTo>
                <a:lnTo>
                  <a:pt x="555736" y="36829"/>
                </a:lnTo>
                <a:lnTo>
                  <a:pt x="368210" y="36829"/>
                </a:lnTo>
                <a:lnTo>
                  <a:pt x="327333" y="43179"/>
                </a:lnTo>
                <a:lnTo>
                  <a:pt x="284292" y="54609"/>
                </a:lnTo>
                <a:lnTo>
                  <a:pt x="238892" y="71119"/>
                </a:lnTo>
                <a:lnTo>
                  <a:pt x="190936" y="93979"/>
                </a:lnTo>
                <a:lnTo>
                  <a:pt x="140229" y="123189"/>
                </a:lnTo>
                <a:lnTo>
                  <a:pt x="86576" y="158749"/>
                </a:lnTo>
                <a:lnTo>
                  <a:pt x="29781" y="201929"/>
                </a:lnTo>
                <a:lnTo>
                  <a:pt x="23474" y="205739"/>
                </a:lnTo>
                <a:close/>
              </a:path>
              <a:path w="5720080" h="429260">
                <a:moveTo>
                  <a:pt x="1253054" y="332739"/>
                </a:moveTo>
                <a:lnTo>
                  <a:pt x="1118396" y="332739"/>
                </a:lnTo>
                <a:lnTo>
                  <a:pt x="1159273" y="326389"/>
                </a:lnTo>
                <a:lnTo>
                  <a:pt x="1202314" y="314959"/>
                </a:lnTo>
                <a:lnTo>
                  <a:pt x="1247714" y="298449"/>
                </a:lnTo>
                <a:lnTo>
                  <a:pt x="1295670" y="275589"/>
                </a:lnTo>
                <a:lnTo>
                  <a:pt x="1346377" y="246379"/>
                </a:lnTo>
                <a:lnTo>
                  <a:pt x="1400030" y="210819"/>
                </a:lnTo>
                <a:lnTo>
                  <a:pt x="1456825" y="167639"/>
                </a:lnTo>
                <a:lnTo>
                  <a:pt x="1464232" y="163829"/>
                </a:lnTo>
                <a:lnTo>
                  <a:pt x="1522953" y="123189"/>
                </a:lnTo>
                <a:lnTo>
                  <a:pt x="1578552" y="90169"/>
                </a:lnTo>
                <a:lnTo>
                  <a:pt x="1631213" y="64769"/>
                </a:lnTo>
                <a:lnTo>
                  <a:pt x="1681119" y="46989"/>
                </a:lnTo>
                <a:lnTo>
                  <a:pt x="1728455" y="34289"/>
                </a:lnTo>
                <a:lnTo>
                  <a:pt x="1773404" y="27939"/>
                </a:lnTo>
                <a:lnTo>
                  <a:pt x="1816151" y="25399"/>
                </a:lnTo>
                <a:lnTo>
                  <a:pt x="1856879" y="29209"/>
                </a:lnTo>
                <a:lnTo>
                  <a:pt x="1895773" y="36829"/>
                </a:lnTo>
                <a:lnTo>
                  <a:pt x="1933015" y="48259"/>
                </a:lnTo>
                <a:lnTo>
                  <a:pt x="1962828" y="60959"/>
                </a:lnTo>
                <a:lnTo>
                  <a:pt x="1815645" y="60959"/>
                </a:lnTo>
                <a:lnTo>
                  <a:pt x="1776737" y="62229"/>
                </a:lnTo>
                <a:lnTo>
                  <a:pt x="1735860" y="67309"/>
                </a:lnTo>
                <a:lnTo>
                  <a:pt x="1692819" y="78739"/>
                </a:lnTo>
                <a:lnTo>
                  <a:pt x="1647419" y="95249"/>
                </a:lnTo>
                <a:lnTo>
                  <a:pt x="1599463" y="118109"/>
                </a:lnTo>
                <a:lnTo>
                  <a:pt x="1548756" y="147319"/>
                </a:lnTo>
                <a:lnTo>
                  <a:pt x="1495103" y="182879"/>
                </a:lnTo>
                <a:lnTo>
                  <a:pt x="1438308" y="227329"/>
                </a:lnTo>
                <a:lnTo>
                  <a:pt x="1435839" y="229869"/>
                </a:lnTo>
                <a:lnTo>
                  <a:pt x="1433370" y="229869"/>
                </a:lnTo>
                <a:lnTo>
                  <a:pt x="1430901" y="231139"/>
                </a:lnTo>
                <a:lnTo>
                  <a:pt x="1374191" y="269239"/>
                </a:lnTo>
                <a:lnTo>
                  <a:pt x="1320353" y="300989"/>
                </a:lnTo>
                <a:lnTo>
                  <a:pt x="1269236" y="326389"/>
                </a:lnTo>
                <a:lnTo>
                  <a:pt x="1253054" y="332739"/>
                </a:lnTo>
                <a:close/>
              </a:path>
              <a:path w="5720080" h="429260">
                <a:moveTo>
                  <a:pt x="1088954" y="368299"/>
                </a:moveTo>
                <a:lnTo>
                  <a:pt x="1036457" y="364489"/>
                </a:lnTo>
                <a:lnTo>
                  <a:pt x="987014" y="353059"/>
                </a:lnTo>
                <a:lnTo>
                  <a:pt x="940203" y="336549"/>
                </a:lnTo>
                <a:lnTo>
                  <a:pt x="895605" y="313689"/>
                </a:lnTo>
                <a:lnTo>
                  <a:pt x="852802" y="288289"/>
                </a:lnTo>
                <a:lnTo>
                  <a:pt x="811372" y="259079"/>
                </a:lnTo>
                <a:lnTo>
                  <a:pt x="770898" y="228599"/>
                </a:lnTo>
                <a:lnTo>
                  <a:pt x="730958" y="196849"/>
                </a:lnTo>
                <a:lnTo>
                  <a:pt x="700978" y="173989"/>
                </a:lnTo>
                <a:lnTo>
                  <a:pt x="670986" y="149859"/>
                </a:lnTo>
                <a:lnTo>
                  <a:pt x="610180" y="106679"/>
                </a:lnTo>
                <a:lnTo>
                  <a:pt x="546977" y="72389"/>
                </a:lnTo>
                <a:lnTo>
                  <a:pt x="479811" y="46989"/>
                </a:lnTo>
                <a:lnTo>
                  <a:pt x="407118" y="36829"/>
                </a:lnTo>
                <a:lnTo>
                  <a:pt x="555736" y="36829"/>
                </a:lnTo>
                <a:lnTo>
                  <a:pt x="604455" y="62229"/>
                </a:lnTo>
                <a:lnTo>
                  <a:pt x="666369" y="102869"/>
                </a:lnTo>
                <a:lnTo>
                  <a:pt x="726159" y="148589"/>
                </a:lnTo>
                <a:lnTo>
                  <a:pt x="755648" y="172719"/>
                </a:lnTo>
                <a:lnTo>
                  <a:pt x="785628" y="195579"/>
                </a:lnTo>
                <a:lnTo>
                  <a:pt x="815620" y="219709"/>
                </a:lnTo>
                <a:lnTo>
                  <a:pt x="876426" y="262889"/>
                </a:lnTo>
                <a:lnTo>
                  <a:pt x="939629" y="298449"/>
                </a:lnTo>
                <a:lnTo>
                  <a:pt x="1006795" y="322579"/>
                </a:lnTo>
                <a:lnTo>
                  <a:pt x="1079488" y="332739"/>
                </a:lnTo>
                <a:lnTo>
                  <a:pt x="1253054" y="332739"/>
                </a:lnTo>
                <a:lnTo>
                  <a:pt x="1220689" y="345439"/>
                </a:lnTo>
                <a:lnTo>
                  <a:pt x="1174560" y="358139"/>
                </a:lnTo>
                <a:lnTo>
                  <a:pt x="1130699" y="365759"/>
                </a:lnTo>
                <a:lnTo>
                  <a:pt x="1088954" y="368299"/>
                </a:lnTo>
                <a:close/>
              </a:path>
              <a:path w="5720080" h="429260">
                <a:moveTo>
                  <a:pt x="2660422" y="358139"/>
                </a:moveTo>
                <a:lnTo>
                  <a:pt x="2496060" y="358139"/>
                </a:lnTo>
                <a:lnTo>
                  <a:pt x="2536453" y="355599"/>
                </a:lnTo>
                <a:lnTo>
                  <a:pt x="2578972" y="347979"/>
                </a:lnTo>
                <a:lnTo>
                  <a:pt x="2623826" y="335279"/>
                </a:lnTo>
                <a:lnTo>
                  <a:pt x="2671225" y="316229"/>
                </a:lnTo>
                <a:lnTo>
                  <a:pt x="2721378" y="290829"/>
                </a:lnTo>
                <a:lnTo>
                  <a:pt x="2774496" y="257809"/>
                </a:lnTo>
                <a:lnTo>
                  <a:pt x="2830786" y="218439"/>
                </a:lnTo>
                <a:lnTo>
                  <a:pt x="2832021" y="215899"/>
                </a:lnTo>
                <a:lnTo>
                  <a:pt x="2834490" y="213359"/>
                </a:lnTo>
                <a:lnTo>
                  <a:pt x="2892047" y="168909"/>
                </a:lnTo>
                <a:lnTo>
                  <a:pt x="2946702" y="132079"/>
                </a:lnTo>
                <a:lnTo>
                  <a:pt x="2998611" y="101599"/>
                </a:lnTo>
                <a:lnTo>
                  <a:pt x="3047930" y="77469"/>
                </a:lnTo>
                <a:lnTo>
                  <a:pt x="3094813" y="59689"/>
                </a:lnTo>
                <a:lnTo>
                  <a:pt x="3139417" y="48259"/>
                </a:lnTo>
                <a:lnTo>
                  <a:pt x="3181897" y="40639"/>
                </a:lnTo>
                <a:lnTo>
                  <a:pt x="3222408" y="38099"/>
                </a:lnTo>
                <a:lnTo>
                  <a:pt x="3261106" y="39369"/>
                </a:lnTo>
                <a:lnTo>
                  <a:pt x="3298147" y="45719"/>
                </a:lnTo>
                <a:lnTo>
                  <a:pt x="3333685" y="54609"/>
                </a:lnTo>
                <a:lnTo>
                  <a:pt x="3367877" y="67309"/>
                </a:lnTo>
                <a:lnTo>
                  <a:pt x="3381627" y="73659"/>
                </a:lnTo>
                <a:lnTo>
                  <a:pt x="3226002" y="73659"/>
                </a:lnTo>
                <a:lnTo>
                  <a:pt x="3185608" y="76199"/>
                </a:lnTo>
                <a:lnTo>
                  <a:pt x="3143089" y="82549"/>
                </a:lnTo>
                <a:lnTo>
                  <a:pt x="3098235" y="96519"/>
                </a:lnTo>
                <a:lnTo>
                  <a:pt x="3050836" y="115569"/>
                </a:lnTo>
                <a:lnTo>
                  <a:pt x="3000683" y="140969"/>
                </a:lnTo>
                <a:lnTo>
                  <a:pt x="2947566" y="172719"/>
                </a:lnTo>
                <a:lnTo>
                  <a:pt x="2891275" y="213359"/>
                </a:lnTo>
                <a:lnTo>
                  <a:pt x="2890041" y="215899"/>
                </a:lnTo>
                <a:lnTo>
                  <a:pt x="2887572" y="218439"/>
                </a:lnTo>
                <a:lnTo>
                  <a:pt x="2836073" y="257809"/>
                </a:lnTo>
                <a:lnTo>
                  <a:pt x="2786850" y="292099"/>
                </a:lnTo>
                <a:lnTo>
                  <a:pt x="2739801" y="320039"/>
                </a:lnTo>
                <a:lnTo>
                  <a:pt x="2694826" y="342899"/>
                </a:lnTo>
                <a:lnTo>
                  <a:pt x="2660422" y="358139"/>
                </a:lnTo>
                <a:close/>
              </a:path>
              <a:path w="5720080" h="429260">
                <a:moveTo>
                  <a:pt x="2497480" y="392429"/>
                </a:moveTo>
                <a:lnTo>
                  <a:pt x="2444984" y="388619"/>
                </a:lnTo>
                <a:lnTo>
                  <a:pt x="2395540" y="377189"/>
                </a:lnTo>
                <a:lnTo>
                  <a:pt x="2348729" y="360679"/>
                </a:lnTo>
                <a:lnTo>
                  <a:pt x="2304132" y="339089"/>
                </a:lnTo>
                <a:lnTo>
                  <a:pt x="2261328" y="312419"/>
                </a:lnTo>
                <a:lnTo>
                  <a:pt x="2219899" y="284479"/>
                </a:lnTo>
                <a:lnTo>
                  <a:pt x="2179424" y="253999"/>
                </a:lnTo>
                <a:lnTo>
                  <a:pt x="2109505" y="198119"/>
                </a:lnTo>
                <a:lnTo>
                  <a:pt x="2049312" y="152399"/>
                </a:lnTo>
                <a:lnTo>
                  <a:pt x="1987503" y="113029"/>
                </a:lnTo>
                <a:lnTo>
                  <a:pt x="1922514" y="82549"/>
                </a:lnTo>
                <a:lnTo>
                  <a:pt x="1852780" y="64769"/>
                </a:lnTo>
                <a:lnTo>
                  <a:pt x="1815645" y="60959"/>
                </a:lnTo>
                <a:lnTo>
                  <a:pt x="1962828" y="60959"/>
                </a:lnTo>
                <a:lnTo>
                  <a:pt x="2003283" y="81279"/>
                </a:lnTo>
                <a:lnTo>
                  <a:pt x="2036677" y="101599"/>
                </a:lnTo>
                <a:lnTo>
                  <a:pt x="2069156" y="123189"/>
                </a:lnTo>
                <a:lnTo>
                  <a:pt x="2100903" y="147319"/>
                </a:lnTo>
                <a:lnTo>
                  <a:pt x="2132103" y="171449"/>
                </a:lnTo>
                <a:lnTo>
                  <a:pt x="2193602" y="220979"/>
                </a:lnTo>
                <a:lnTo>
                  <a:pt x="2255225" y="266699"/>
                </a:lnTo>
                <a:lnTo>
                  <a:pt x="2318645" y="307339"/>
                </a:lnTo>
                <a:lnTo>
                  <a:pt x="2385539" y="337819"/>
                </a:lnTo>
                <a:lnTo>
                  <a:pt x="2457583" y="355599"/>
                </a:lnTo>
                <a:lnTo>
                  <a:pt x="2496060" y="358139"/>
                </a:lnTo>
                <a:lnTo>
                  <a:pt x="2660422" y="358139"/>
                </a:lnTo>
                <a:lnTo>
                  <a:pt x="2651821" y="361949"/>
                </a:lnTo>
                <a:lnTo>
                  <a:pt x="2610685" y="375919"/>
                </a:lnTo>
                <a:lnTo>
                  <a:pt x="2571318" y="384809"/>
                </a:lnTo>
                <a:lnTo>
                  <a:pt x="2533617" y="391159"/>
                </a:lnTo>
                <a:lnTo>
                  <a:pt x="2497480" y="392429"/>
                </a:lnTo>
                <a:close/>
              </a:path>
              <a:path w="5720080" h="429260">
                <a:moveTo>
                  <a:pt x="4080742" y="369569"/>
                </a:moveTo>
                <a:lnTo>
                  <a:pt x="3906417" y="369569"/>
                </a:lnTo>
                <a:lnTo>
                  <a:pt x="3945325" y="368299"/>
                </a:lnTo>
                <a:lnTo>
                  <a:pt x="3986202" y="361949"/>
                </a:lnTo>
                <a:lnTo>
                  <a:pt x="4029242" y="351789"/>
                </a:lnTo>
                <a:lnTo>
                  <a:pt x="4074643" y="335279"/>
                </a:lnTo>
                <a:lnTo>
                  <a:pt x="4122599" y="312419"/>
                </a:lnTo>
                <a:lnTo>
                  <a:pt x="4173305" y="283209"/>
                </a:lnTo>
                <a:lnTo>
                  <a:pt x="4226959" y="246379"/>
                </a:lnTo>
                <a:lnTo>
                  <a:pt x="4283754" y="203199"/>
                </a:lnTo>
                <a:lnTo>
                  <a:pt x="4284988" y="201929"/>
                </a:lnTo>
                <a:lnTo>
                  <a:pt x="4289926" y="199389"/>
                </a:lnTo>
                <a:lnTo>
                  <a:pt x="4348635" y="158749"/>
                </a:lnTo>
                <a:lnTo>
                  <a:pt x="4404201" y="126999"/>
                </a:lnTo>
                <a:lnTo>
                  <a:pt x="4456812" y="101599"/>
                </a:lnTo>
                <a:lnTo>
                  <a:pt x="4506657" y="82549"/>
                </a:lnTo>
                <a:lnTo>
                  <a:pt x="4553923" y="69849"/>
                </a:lnTo>
                <a:lnTo>
                  <a:pt x="4598800" y="63499"/>
                </a:lnTo>
                <a:lnTo>
                  <a:pt x="4641476" y="62229"/>
                </a:lnTo>
                <a:lnTo>
                  <a:pt x="4682139" y="64769"/>
                </a:lnTo>
                <a:lnTo>
                  <a:pt x="4720979" y="73659"/>
                </a:lnTo>
                <a:lnTo>
                  <a:pt x="4758182" y="85089"/>
                </a:lnTo>
                <a:lnTo>
                  <a:pt x="4790687" y="97789"/>
                </a:lnTo>
                <a:lnTo>
                  <a:pt x="4642574" y="97789"/>
                </a:lnTo>
                <a:lnTo>
                  <a:pt x="4603666" y="99059"/>
                </a:lnTo>
                <a:lnTo>
                  <a:pt x="4562789" y="105409"/>
                </a:lnTo>
                <a:lnTo>
                  <a:pt x="4519748" y="115569"/>
                </a:lnTo>
                <a:lnTo>
                  <a:pt x="4474348" y="132079"/>
                </a:lnTo>
                <a:lnTo>
                  <a:pt x="4426392" y="154939"/>
                </a:lnTo>
                <a:lnTo>
                  <a:pt x="4375685" y="184149"/>
                </a:lnTo>
                <a:lnTo>
                  <a:pt x="4322032" y="220979"/>
                </a:lnTo>
                <a:lnTo>
                  <a:pt x="4265237" y="264159"/>
                </a:lnTo>
                <a:lnTo>
                  <a:pt x="4264002" y="265429"/>
                </a:lnTo>
                <a:lnTo>
                  <a:pt x="4259065" y="267969"/>
                </a:lnTo>
                <a:lnTo>
                  <a:pt x="4201966" y="307339"/>
                </a:lnTo>
                <a:lnTo>
                  <a:pt x="4147977" y="339089"/>
                </a:lnTo>
                <a:lnTo>
                  <a:pt x="4096881" y="363219"/>
                </a:lnTo>
                <a:lnTo>
                  <a:pt x="4080742" y="369569"/>
                </a:lnTo>
                <a:close/>
              </a:path>
              <a:path w="5720080" h="429260">
                <a:moveTo>
                  <a:pt x="3917117" y="405129"/>
                </a:moveTo>
                <a:lnTo>
                  <a:pt x="3864621" y="401319"/>
                </a:lnTo>
                <a:lnTo>
                  <a:pt x="3815177" y="389889"/>
                </a:lnTo>
                <a:lnTo>
                  <a:pt x="3768366" y="373379"/>
                </a:lnTo>
                <a:lnTo>
                  <a:pt x="3723769" y="351789"/>
                </a:lnTo>
                <a:lnTo>
                  <a:pt x="3680965" y="325119"/>
                </a:lnTo>
                <a:lnTo>
                  <a:pt x="3639536" y="295909"/>
                </a:lnTo>
                <a:lnTo>
                  <a:pt x="3599061" y="265429"/>
                </a:lnTo>
                <a:lnTo>
                  <a:pt x="3528460" y="209549"/>
                </a:lnTo>
                <a:lnTo>
                  <a:pt x="3466837" y="163829"/>
                </a:lnTo>
                <a:lnTo>
                  <a:pt x="3403416" y="123189"/>
                </a:lnTo>
                <a:lnTo>
                  <a:pt x="3336522" y="92709"/>
                </a:lnTo>
                <a:lnTo>
                  <a:pt x="3264479" y="76199"/>
                </a:lnTo>
                <a:lnTo>
                  <a:pt x="3226002" y="73659"/>
                </a:lnTo>
                <a:lnTo>
                  <a:pt x="3381627" y="73659"/>
                </a:lnTo>
                <a:lnTo>
                  <a:pt x="3432843" y="100329"/>
                </a:lnTo>
                <a:lnTo>
                  <a:pt x="3494288" y="140969"/>
                </a:lnTo>
                <a:lnTo>
                  <a:pt x="3582577" y="208279"/>
                </a:lnTo>
                <a:lnTo>
                  <a:pt x="3612557" y="232409"/>
                </a:lnTo>
                <a:lnTo>
                  <a:pt x="3642549" y="255269"/>
                </a:lnTo>
                <a:lnTo>
                  <a:pt x="3703355" y="298449"/>
                </a:lnTo>
                <a:lnTo>
                  <a:pt x="3766558" y="334009"/>
                </a:lnTo>
                <a:lnTo>
                  <a:pt x="3833724" y="358139"/>
                </a:lnTo>
                <a:lnTo>
                  <a:pt x="3906417" y="369569"/>
                </a:lnTo>
                <a:lnTo>
                  <a:pt x="4080742" y="369569"/>
                </a:lnTo>
                <a:lnTo>
                  <a:pt x="4048464" y="382269"/>
                </a:lnTo>
                <a:lnTo>
                  <a:pt x="4002508" y="394969"/>
                </a:lnTo>
                <a:lnTo>
                  <a:pt x="3958797" y="402589"/>
                </a:lnTo>
                <a:lnTo>
                  <a:pt x="3917117" y="405129"/>
                </a:lnTo>
                <a:close/>
              </a:path>
              <a:path w="5720080" h="429260">
                <a:moveTo>
                  <a:pt x="5324409" y="429259"/>
                </a:moveTo>
                <a:lnTo>
                  <a:pt x="5271913" y="425449"/>
                </a:lnTo>
                <a:lnTo>
                  <a:pt x="5222469" y="415289"/>
                </a:lnTo>
                <a:lnTo>
                  <a:pt x="5175658" y="397509"/>
                </a:lnTo>
                <a:lnTo>
                  <a:pt x="5131061" y="375919"/>
                </a:lnTo>
                <a:lnTo>
                  <a:pt x="5088257" y="350519"/>
                </a:lnTo>
                <a:lnTo>
                  <a:pt x="5046828" y="321309"/>
                </a:lnTo>
                <a:lnTo>
                  <a:pt x="5006353" y="290829"/>
                </a:lnTo>
                <a:lnTo>
                  <a:pt x="4936434" y="234949"/>
                </a:lnTo>
                <a:lnTo>
                  <a:pt x="4906441" y="212089"/>
                </a:lnTo>
                <a:lnTo>
                  <a:pt x="4845636" y="168909"/>
                </a:lnTo>
                <a:lnTo>
                  <a:pt x="4782433" y="133349"/>
                </a:lnTo>
                <a:lnTo>
                  <a:pt x="4715267" y="109219"/>
                </a:lnTo>
                <a:lnTo>
                  <a:pt x="4642574" y="97789"/>
                </a:lnTo>
                <a:lnTo>
                  <a:pt x="4790687" y="97789"/>
                </a:lnTo>
                <a:lnTo>
                  <a:pt x="4828435" y="116839"/>
                </a:lnTo>
                <a:lnTo>
                  <a:pt x="4861862" y="137159"/>
                </a:lnTo>
                <a:lnTo>
                  <a:pt x="4894407" y="160019"/>
                </a:lnTo>
                <a:lnTo>
                  <a:pt x="4926258" y="182879"/>
                </a:lnTo>
                <a:lnTo>
                  <a:pt x="4957605" y="207009"/>
                </a:lnTo>
                <a:lnTo>
                  <a:pt x="4988634" y="232409"/>
                </a:lnTo>
                <a:lnTo>
                  <a:pt x="5078808" y="300989"/>
                </a:lnTo>
                <a:lnTo>
                  <a:pt x="5140616" y="340359"/>
                </a:lnTo>
                <a:lnTo>
                  <a:pt x="5205605" y="370839"/>
                </a:lnTo>
                <a:lnTo>
                  <a:pt x="5275339" y="389889"/>
                </a:lnTo>
                <a:lnTo>
                  <a:pt x="5312474" y="392429"/>
                </a:lnTo>
                <a:lnTo>
                  <a:pt x="5494109" y="392429"/>
                </a:lnTo>
                <a:lnTo>
                  <a:pt x="5478750" y="398779"/>
                </a:lnTo>
                <a:lnTo>
                  <a:pt x="5437614" y="412749"/>
                </a:lnTo>
                <a:lnTo>
                  <a:pt x="5398247" y="422909"/>
                </a:lnTo>
                <a:lnTo>
                  <a:pt x="5360546" y="427989"/>
                </a:lnTo>
                <a:lnTo>
                  <a:pt x="5324409" y="429259"/>
                </a:lnTo>
                <a:close/>
              </a:path>
              <a:path w="5720080" h="429260">
                <a:moveTo>
                  <a:pt x="5494109" y="392429"/>
                </a:moveTo>
                <a:lnTo>
                  <a:pt x="5312474" y="392429"/>
                </a:lnTo>
                <a:lnTo>
                  <a:pt x="5351383" y="391159"/>
                </a:lnTo>
                <a:lnTo>
                  <a:pt x="5392259" y="386079"/>
                </a:lnTo>
                <a:lnTo>
                  <a:pt x="5435300" y="374649"/>
                </a:lnTo>
                <a:lnTo>
                  <a:pt x="5480701" y="358139"/>
                </a:lnTo>
                <a:lnTo>
                  <a:pt x="5528656" y="335279"/>
                </a:lnTo>
                <a:lnTo>
                  <a:pt x="5579363" y="306069"/>
                </a:lnTo>
                <a:lnTo>
                  <a:pt x="5633016" y="270509"/>
                </a:lnTo>
                <a:lnTo>
                  <a:pt x="5689811" y="227329"/>
                </a:lnTo>
                <a:lnTo>
                  <a:pt x="5696119" y="223519"/>
                </a:lnTo>
                <a:lnTo>
                  <a:pt x="5703236" y="223519"/>
                </a:lnTo>
                <a:lnTo>
                  <a:pt x="5710122" y="224789"/>
                </a:lnTo>
                <a:lnTo>
                  <a:pt x="5715735" y="229869"/>
                </a:lnTo>
                <a:lnTo>
                  <a:pt x="5719014" y="236219"/>
                </a:lnTo>
                <a:lnTo>
                  <a:pt x="5719747" y="243839"/>
                </a:lnTo>
                <a:lnTo>
                  <a:pt x="5718166" y="250189"/>
                </a:lnTo>
                <a:lnTo>
                  <a:pt x="5663002" y="294639"/>
                </a:lnTo>
                <a:lnTo>
                  <a:pt x="5613779" y="328929"/>
                </a:lnTo>
                <a:lnTo>
                  <a:pt x="5566730" y="356869"/>
                </a:lnTo>
                <a:lnTo>
                  <a:pt x="5521755" y="380999"/>
                </a:lnTo>
                <a:lnTo>
                  <a:pt x="5494109" y="392429"/>
                </a:lnTo>
                <a:close/>
              </a:path>
            </a:pathLst>
          </a:custGeom>
          <a:solidFill>
            <a:srgbClr val="0023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6751280"/>
            <a:ext cx="3351103" cy="35357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28671" y="8125695"/>
            <a:ext cx="1314450" cy="1132205"/>
          </a:xfrm>
          <a:custGeom>
            <a:avLst/>
            <a:gdLst/>
            <a:ahLst/>
            <a:cxnLst/>
            <a:rect l="l" t="t" r="r" b="b"/>
            <a:pathLst>
              <a:path w="1314450" h="1132204">
                <a:moveTo>
                  <a:pt x="497012" y="391867"/>
                </a:moveTo>
                <a:lnTo>
                  <a:pt x="493520" y="409099"/>
                </a:lnTo>
                <a:lnTo>
                  <a:pt x="484011" y="423210"/>
                </a:lnTo>
                <a:lnTo>
                  <a:pt x="469939" y="432745"/>
                </a:lnTo>
                <a:lnTo>
                  <a:pt x="452755" y="436246"/>
                </a:lnTo>
                <a:lnTo>
                  <a:pt x="435570" y="432807"/>
                </a:lnTo>
                <a:lnTo>
                  <a:pt x="421498" y="423376"/>
                </a:lnTo>
                <a:lnTo>
                  <a:pt x="411989" y="409286"/>
                </a:lnTo>
                <a:lnTo>
                  <a:pt x="408497" y="391867"/>
                </a:lnTo>
                <a:lnTo>
                  <a:pt x="411989" y="374636"/>
                </a:lnTo>
                <a:lnTo>
                  <a:pt x="421498" y="360524"/>
                </a:lnTo>
                <a:lnTo>
                  <a:pt x="435570" y="350990"/>
                </a:lnTo>
                <a:lnTo>
                  <a:pt x="452755" y="347488"/>
                </a:lnTo>
                <a:lnTo>
                  <a:pt x="469939" y="350990"/>
                </a:lnTo>
                <a:lnTo>
                  <a:pt x="484011" y="360524"/>
                </a:lnTo>
                <a:lnTo>
                  <a:pt x="493520" y="374636"/>
                </a:lnTo>
                <a:lnTo>
                  <a:pt x="497012" y="391867"/>
                </a:lnTo>
                <a:close/>
              </a:path>
              <a:path w="1314450" h="1132204">
                <a:moveTo>
                  <a:pt x="497012" y="739800"/>
                </a:moveTo>
                <a:lnTo>
                  <a:pt x="493520" y="757031"/>
                </a:lnTo>
                <a:lnTo>
                  <a:pt x="484011" y="771142"/>
                </a:lnTo>
                <a:lnTo>
                  <a:pt x="469939" y="780677"/>
                </a:lnTo>
                <a:lnTo>
                  <a:pt x="452755" y="784179"/>
                </a:lnTo>
                <a:lnTo>
                  <a:pt x="435570" y="780677"/>
                </a:lnTo>
                <a:lnTo>
                  <a:pt x="421498" y="771142"/>
                </a:lnTo>
                <a:lnTo>
                  <a:pt x="411989" y="757031"/>
                </a:lnTo>
                <a:lnTo>
                  <a:pt x="408497" y="739800"/>
                </a:lnTo>
                <a:lnTo>
                  <a:pt x="411989" y="722568"/>
                </a:lnTo>
                <a:lnTo>
                  <a:pt x="421498" y="708457"/>
                </a:lnTo>
                <a:lnTo>
                  <a:pt x="435570" y="698922"/>
                </a:lnTo>
                <a:lnTo>
                  <a:pt x="452755" y="695420"/>
                </a:lnTo>
                <a:lnTo>
                  <a:pt x="469939" y="698922"/>
                </a:lnTo>
                <a:lnTo>
                  <a:pt x="484011" y="708457"/>
                </a:lnTo>
                <a:lnTo>
                  <a:pt x="493520" y="722568"/>
                </a:lnTo>
                <a:lnTo>
                  <a:pt x="497012" y="739800"/>
                </a:lnTo>
                <a:close/>
              </a:path>
              <a:path w="1314450" h="1132204">
                <a:moveTo>
                  <a:pt x="497012" y="1087288"/>
                </a:moveTo>
                <a:lnTo>
                  <a:pt x="493520" y="1104520"/>
                </a:lnTo>
                <a:lnTo>
                  <a:pt x="484011" y="1118631"/>
                </a:lnTo>
                <a:lnTo>
                  <a:pt x="469939" y="1128165"/>
                </a:lnTo>
                <a:lnTo>
                  <a:pt x="452755" y="1131667"/>
                </a:lnTo>
                <a:lnTo>
                  <a:pt x="435570" y="1128165"/>
                </a:lnTo>
                <a:lnTo>
                  <a:pt x="421498" y="1118631"/>
                </a:lnTo>
                <a:lnTo>
                  <a:pt x="411989" y="1104520"/>
                </a:lnTo>
                <a:lnTo>
                  <a:pt x="408497" y="1087288"/>
                </a:lnTo>
                <a:lnTo>
                  <a:pt x="411989" y="1070057"/>
                </a:lnTo>
                <a:lnTo>
                  <a:pt x="421498" y="1055945"/>
                </a:lnTo>
                <a:lnTo>
                  <a:pt x="435570" y="1046411"/>
                </a:lnTo>
                <a:lnTo>
                  <a:pt x="452755" y="1042909"/>
                </a:lnTo>
                <a:lnTo>
                  <a:pt x="469939" y="1046411"/>
                </a:lnTo>
                <a:lnTo>
                  <a:pt x="484011" y="1055945"/>
                </a:lnTo>
                <a:lnTo>
                  <a:pt x="493520" y="1070057"/>
                </a:lnTo>
                <a:lnTo>
                  <a:pt x="497012" y="1087288"/>
                </a:lnTo>
                <a:close/>
              </a:path>
              <a:path w="1314450" h="1132204">
                <a:moveTo>
                  <a:pt x="497012" y="44379"/>
                </a:moveTo>
                <a:lnTo>
                  <a:pt x="493520" y="61610"/>
                </a:lnTo>
                <a:lnTo>
                  <a:pt x="484011" y="75721"/>
                </a:lnTo>
                <a:lnTo>
                  <a:pt x="469939" y="85256"/>
                </a:lnTo>
                <a:lnTo>
                  <a:pt x="452755" y="88758"/>
                </a:lnTo>
                <a:lnTo>
                  <a:pt x="435570" y="85256"/>
                </a:lnTo>
                <a:lnTo>
                  <a:pt x="421498" y="75721"/>
                </a:lnTo>
                <a:lnTo>
                  <a:pt x="411989" y="61610"/>
                </a:lnTo>
                <a:lnTo>
                  <a:pt x="408497" y="44379"/>
                </a:lnTo>
                <a:lnTo>
                  <a:pt x="411989" y="27147"/>
                </a:lnTo>
                <a:lnTo>
                  <a:pt x="421498" y="13036"/>
                </a:lnTo>
                <a:lnTo>
                  <a:pt x="435570" y="3501"/>
                </a:lnTo>
                <a:lnTo>
                  <a:pt x="452755" y="0"/>
                </a:lnTo>
                <a:lnTo>
                  <a:pt x="469939" y="3501"/>
                </a:lnTo>
                <a:lnTo>
                  <a:pt x="484011" y="13036"/>
                </a:lnTo>
                <a:lnTo>
                  <a:pt x="493520" y="27147"/>
                </a:lnTo>
                <a:lnTo>
                  <a:pt x="497012" y="44379"/>
                </a:lnTo>
                <a:close/>
              </a:path>
              <a:path w="1314450" h="1132204">
                <a:moveTo>
                  <a:pt x="905952" y="391867"/>
                </a:moveTo>
                <a:lnTo>
                  <a:pt x="902460" y="409099"/>
                </a:lnTo>
                <a:lnTo>
                  <a:pt x="892951" y="423210"/>
                </a:lnTo>
                <a:lnTo>
                  <a:pt x="878879" y="432745"/>
                </a:lnTo>
                <a:lnTo>
                  <a:pt x="861694" y="436246"/>
                </a:lnTo>
                <a:lnTo>
                  <a:pt x="844510" y="432807"/>
                </a:lnTo>
                <a:lnTo>
                  <a:pt x="830438" y="423376"/>
                </a:lnTo>
                <a:lnTo>
                  <a:pt x="820929" y="409286"/>
                </a:lnTo>
                <a:lnTo>
                  <a:pt x="817437" y="391867"/>
                </a:lnTo>
                <a:lnTo>
                  <a:pt x="820929" y="374636"/>
                </a:lnTo>
                <a:lnTo>
                  <a:pt x="830438" y="360524"/>
                </a:lnTo>
                <a:lnTo>
                  <a:pt x="844510" y="350990"/>
                </a:lnTo>
                <a:lnTo>
                  <a:pt x="861694" y="347488"/>
                </a:lnTo>
                <a:lnTo>
                  <a:pt x="878879" y="350990"/>
                </a:lnTo>
                <a:lnTo>
                  <a:pt x="892951" y="360524"/>
                </a:lnTo>
                <a:lnTo>
                  <a:pt x="902460" y="374636"/>
                </a:lnTo>
                <a:lnTo>
                  <a:pt x="905952" y="391867"/>
                </a:lnTo>
                <a:close/>
              </a:path>
              <a:path w="1314450" h="1132204">
                <a:moveTo>
                  <a:pt x="905952" y="739800"/>
                </a:moveTo>
                <a:lnTo>
                  <a:pt x="902460" y="757031"/>
                </a:lnTo>
                <a:lnTo>
                  <a:pt x="892951" y="771142"/>
                </a:lnTo>
                <a:lnTo>
                  <a:pt x="878879" y="780677"/>
                </a:lnTo>
                <a:lnTo>
                  <a:pt x="861694" y="784179"/>
                </a:lnTo>
                <a:lnTo>
                  <a:pt x="844510" y="780677"/>
                </a:lnTo>
                <a:lnTo>
                  <a:pt x="830438" y="771142"/>
                </a:lnTo>
                <a:lnTo>
                  <a:pt x="820929" y="757031"/>
                </a:lnTo>
                <a:lnTo>
                  <a:pt x="817437" y="739800"/>
                </a:lnTo>
                <a:lnTo>
                  <a:pt x="820929" y="722568"/>
                </a:lnTo>
                <a:lnTo>
                  <a:pt x="830438" y="708457"/>
                </a:lnTo>
                <a:lnTo>
                  <a:pt x="844510" y="698922"/>
                </a:lnTo>
                <a:lnTo>
                  <a:pt x="861694" y="695420"/>
                </a:lnTo>
                <a:lnTo>
                  <a:pt x="878879" y="698922"/>
                </a:lnTo>
                <a:lnTo>
                  <a:pt x="892951" y="708457"/>
                </a:lnTo>
                <a:lnTo>
                  <a:pt x="902460" y="722568"/>
                </a:lnTo>
                <a:lnTo>
                  <a:pt x="905952" y="739800"/>
                </a:lnTo>
                <a:close/>
              </a:path>
              <a:path w="1314450" h="1132204">
                <a:moveTo>
                  <a:pt x="905952" y="1087288"/>
                </a:moveTo>
                <a:lnTo>
                  <a:pt x="902460" y="1104520"/>
                </a:lnTo>
                <a:lnTo>
                  <a:pt x="892951" y="1118631"/>
                </a:lnTo>
                <a:lnTo>
                  <a:pt x="878879" y="1128165"/>
                </a:lnTo>
                <a:lnTo>
                  <a:pt x="861694" y="1131667"/>
                </a:lnTo>
                <a:lnTo>
                  <a:pt x="844510" y="1128165"/>
                </a:lnTo>
                <a:lnTo>
                  <a:pt x="830438" y="1118631"/>
                </a:lnTo>
                <a:lnTo>
                  <a:pt x="820929" y="1104520"/>
                </a:lnTo>
                <a:lnTo>
                  <a:pt x="817437" y="1087288"/>
                </a:lnTo>
                <a:lnTo>
                  <a:pt x="820929" y="1070057"/>
                </a:lnTo>
                <a:lnTo>
                  <a:pt x="830438" y="1055945"/>
                </a:lnTo>
                <a:lnTo>
                  <a:pt x="844510" y="1046411"/>
                </a:lnTo>
                <a:lnTo>
                  <a:pt x="861694" y="1042909"/>
                </a:lnTo>
                <a:lnTo>
                  <a:pt x="878879" y="1046411"/>
                </a:lnTo>
                <a:lnTo>
                  <a:pt x="892951" y="1055945"/>
                </a:lnTo>
                <a:lnTo>
                  <a:pt x="902460" y="1070057"/>
                </a:lnTo>
                <a:lnTo>
                  <a:pt x="905952" y="1087288"/>
                </a:lnTo>
                <a:close/>
              </a:path>
              <a:path w="1314450" h="1132204">
                <a:moveTo>
                  <a:pt x="905952" y="44379"/>
                </a:moveTo>
                <a:lnTo>
                  <a:pt x="902460" y="61610"/>
                </a:lnTo>
                <a:lnTo>
                  <a:pt x="892951" y="75721"/>
                </a:lnTo>
                <a:lnTo>
                  <a:pt x="878879" y="85256"/>
                </a:lnTo>
                <a:lnTo>
                  <a:pt x="861694" y="88758"/>
                </a:lnTo>
                <a:lnTo>
                  <a:pt x="844510" y="85256"/>
                </a:lnTo>
                <a:lnTo>
                  <a:pt x="830438" y="75721"/>
                </a:lnTo>
                <a:lnTo>
                  <a:pt x="820929" y="61610"/>
                </a:lnTo>
                <a:lnTo>
                  <a:pt x="817437" y="44379"/>
                </a:lnTo>
                <a:lnTo>
                  <a:pt x="820929" y="27147"/>
                </a:lnTo>
                <a:lnTo>
                  <a:pt x="830438" y="13036"/>
                </a:lnTo>
                <a:lnTo>
                  <a:pt x="844510" y="3501"/>
                </a:lnTo>
                <a:lnTo>
                  <a:pt x="861694" y="0"/>
                </a:lnTo>
                <a:lnTo>
                  <a:pt x="878879" y="3501"/>
                </a:lnTo>
                <a:lnTo>
                  <a:pt x="892951" y="13036"/>
                </a:lnTo>
                <a:lnTo>
                  <a:pt x="902460" y="27147"/>
                </a:lnTo>
                <a:lnTo>
                  <a:pt x="905952" y="44379"/>
                </a:lnTo>
                <a:close/>
              </a:path>
              <a:path w="1314450" h="1132204">
                <a:moveTo>
                  <a:pt x="88515" y="391867"/>
                </a:moveTo>
                <a:lnTo>
                  <a:pt x="85022" y="409099"/>
                </a:lnTo>
                <a:lnTo>
                  <a:pt x="75514" y="423210"/>
                </a:lnTo>
                <a:lnTo>
                  <a:pt x="61441" y="432745"/>
                </a:lnTo>
                <a:lnTo>
                  <a:pt x="44257" y="436246"/>
                </a:lnTo>
                <a:lnTo>
                  <a:pt x="27073" y="432807"/>
                </a:lnTo>
                <a:lnTo>
                  <a:pt x="13000" y="423376"/>
                </a:lnTo>
                <a:lnTo>
                  <a:pt x="3492" y="409286"/>
                </a:lnTo>
                <a:lnTo>
                  <a:pt x="0" y="391867"/>
                </a:lnTo>
                <a:lnTo>
                  <a:pt x="3492" y="374636"/>
                </a:lnTo>
                <a:lnTo>
                  <a:pt x="13000" y="360524"/>
                </a:lnTo>
                <a:lnTo>
                  <a:pt x="27073" y="350990"/>
                </a:lnTo>
                <a:lnTo>
                  <a:pt x="44257" y="347488"/>
                </a:lnTo>
                <a:lnTo>
                  <a:pt x="61441" y="350990"/>
                </a:lnTo>
                <a:lnTo>
                  <a:pt x="75514" y="360524"/>
                </a:lnTo>
                <a:lnTo>
                  <a:pt x="85022" y="374636"/>
                </a:lnTo>
                <a:lnTo>
                  <a:pt x="88515" y="391867"/>
                </a:lnTo>
                <a:close/>
              </a:path>
              <a:path w="1314450" h="1132204">
                <a:moveTo>
                  <a:pt x="88515" y="739800"/>
                </a:moveTo>
                <a:lnTo>
                  <a:pt x="85022" y="757031"/>
                </a:lnTo>
                <a:lnTo>
                  <a:pt x="75514" y="771142"/>
                </a:lnTo>
                <a:lnTo>
                  <a:pt x="61441" y="780677"/>
                </a:lnTo>
                <a:lnTo>
                  <a:pt x="44257" y="784179"/>
                </a:lnTo>
                <a:lnTo>
                  <a:pt x="27073" y="780677"/>
                </a:lnTo>
                <a:lnTo>
                  <a:pt x="13000" y="771142"/>
                </a:lnTo>
                <a:lnTo>
                  <a:pt x="3492" y="757031"/>
                </a:lnTo>
                <a:lnTo>
                  <a:pt x="0" y="739800"/>
                </a:lnTo>
                <a:lnTo>
                  <a:pt x="3492" y="722568"/>
                </a:lnTo>
                <a:lnTo>
                  <a:pt x="13000" y="708457"/>
                </a:lnTo>
                <a:lnTo>
                  <a:pt x="27073" y="698922"/>
                </a:lnTo>
                <a:lnTo>
                  <a:pt x="44257" y="695420"/>
                </a:lnTo>
                <a:lnTo>
                  <a:pt x="61441" y="698922"/>
                </a:lnTo>
                <a:lnTo>
                  <a:pt x="75514" y="708457"/>
                </a:lnTo>
                <a:lnTo>
                  <a:pt x="85022" y="722568"/>
                </a:lnTo>
                <a:lnTo>
                  <a:pt x="88515" y="739800"/>
                </a:lnTo>
                <a:close/>
              </a:path>
              <a:path w="1314450" h="1132204">
                <a:moveTo>
                  <a:pt x="88515" y="1087288"/>
                </a:moveTo>
                <a:lnTo>
                  <a:pt x="85022" y="1104520"/>
                </a:lnTo>
                <a:lnTo>
                  <a:pt x="75514" y="1118631"/>
                </a:lnTo>
                <a:lnTo>
                  <a:pt x="61441" y="1128165"/>
                </a:lnTo>
                <a:lnTo>
                  <a:pt x="44257" y="1131667"/>
                </a:lnTo>
                <a:lnTo>
                  <a:pt x="27073" y="1128165"/>
                </a:lnTo>
                <a:lnTo>
                  <a:pt x="13000" y="1118631"/>
                </a:lnTo>
                <a:lnTo>
                  <a:pt x="3492" y="1104520"/>
                </a:lnTo>
                <a:lnTo>
                  <a:pt x="0" y="1087288"/>
                </a:lnTo>
                <a:lnTo>
                  <a:pt x="3492" y="1070057"/>
                </a:lnTo>
                <a:lnTo>
                  <a:pt x="13000" y="1055945"/>
                </a:lnTo>
                <a:lnTo>
                  <a:pt x="27073" y="1046411"/>
                </a:lnTo>
                <a:lnTo>
                  <a:pt x="44257" y="1042909"/>
                </a:lnTo>
                <a:lnTo>
                  <a:pt x="61441" y="1046411"/>
                </a:lnTo>
                <a:lnTo>
                  <a:pt x="75514" y="1055945"/>
                </a:lnTo>
                <a:lnTo>
                  <a:pt x="85022" y="1070057"/>
                </a:lnTo>
                <a:lnTo>
                  <a:pt x="88515" y="1087288"/>
                </a:lnTo>
                <a:close/>
              </a:path>
              <a:path w="1314450" h="1132204">
                <a:moveTo>
                  <a:pt x="88515" y="44379"/>
                </a:moveTo>
                <a:lnTo>
                  <a:pt x="85022" y="61610"/>
                </a:lnTo>
                <a:lnTo>
                  <a:pt x="75514" y="75721"/>
                </a:lnTo>
                <a:lnTo>
                  <a:pt x="61441" y="85256"/>
                </a:lnTo>
                <a:lnTo>
                  <a:pt x="44257" y="88758"/>
                </a:lnTo>
                <a:lnTo>
                  <a:pt x="27073" y="85256"/>
                </a:lnTo>
                <a:lnTo>
                  <a:pt x="13000" y="75721"/>
                </a:lnTo>
                <a:lnTo>
                  <a:pt x="3492" y="61610"/>
                </a:lnTo>
                <a:lnTo>
                  <a:pt x="0" y="44379"/>
                </a:lnTo>
                <a:lnTo>
                  <a:pt x="3492" y="27147"/>
                </a:lnTo>
                <a:lnTo>
                  <a:pt x="13000" y="13036"/>
                </a:lnTo>
                <a:lnTo>
                  <a:pt x="27073" y="3501"/>
                </a:lnTo>
                <a:lnTo>
                  <a:pt x="44257" y="0"/>
                </a:lnTo>
                <a:lnTo>
                  <a:pt x="61441" y="3501"/>
                </a:lnTo>
                <a:lnTo>
                  <a:pt x="75514" y="13036"/>
                </a:lnTo>
                <a:lnTo>
                  <a:pt x="85022" y="27147"/>
                </a:lnTo>
                <a:lnTo>
                  <a:pt x="88515" y="44379"/>
                </a:lnTo>
                <a:close/>
              </a:path>
              <a:path w="1314450" h="1132204">
                <a:moveTo>
                  <a:pt x="1314449" y="391867"/>
                </a:moveTo>
                <a:lnTo>
                  <a:pt x="1310957" y="409099"/>
                </a:lnTo>
                <a:lnTo>
                  <a:pt x="1301449" y="423210"/>
                </a:lnTo>
                <a:lnTo>
                  <a:pt x="1287376" y="432745"/>
                </a:lnTo>
                <a:lnTo>
                  <a:pt x="1270192" y="436246"/>
                </a:lnTo>
                <a:lnTo>
                  <a:pt x="1253008" y="432807"/>
                </a:lnTo>
                <a:lnTo>
                  <a:pt x="1238935" y="423376"/>
                </a:lnTo>
                <a:lnTo>
                  <a:pt x="1229427" y="409286"/>
                </a:lnTo>
                <a:lnTo>
                  <a:pt x="1225934" y="391867"/>
                </a:lnTo>
                <a:lnTo>
                  <a:pt x="1229427" y="374636"/>
                </a:lnTo>
                <a:lnTo>
                  <a:pt x="1238935" y="360524"/>
                </a:lnTo>
                <a:lnTo>
                  <a:pt x="1253008" y="350990"/>
                </a:lnTo>
                <a:lnTo>
                  <a:pt x="1270192" y="347488"/>
                </a:lnTo>
                <a:lnTo>
                  <a:pt x="1287376" y="350990"/>
                </a:lnTo>
                <a:lnTo>
                  <a:pt x="1301449" y="360524"/>
                </a:lnTo>
                <a:lnTo>
                  <a:pt x="1310957" y="374636"/>
                </a:lnTo>
                <a:lnTo>
                  <a:pt x="1314449" y="391867"/>
                </a:lnTo>
                <a:close/>
              </a:path>
              <a:path w="1314450" h="1132204">
                <a:moveTo>
                  <a:pt x="1314449" y="739800"/>
                </a:moveTo>
                <a:lnTo>
                  <a:pt x="1310957" y="757031"/>
                </a:lnTo>
                <a:lnTo>
                  <a:pt x="1301449" y="771142"/>
                </a:lnTo>
                <a:lnTo>
                  <a:pt x="1287376" y="780677"/>
                </a:lnTo>
                <a:lnTo>
                  <a:pt x="1270192" y="784179"/>
                </a:lnTo>
                <a:lnTo>
                  <a:pt x="1253008" y="780677"/>
                </a:lnTo>
                <a:lnTo>
                  <a:pt x="1238935" y="771142"/>
                </a:lnTo>
                <a:lnTo>
                  <a:pt x="1229427" y="757031"/>
                </a:lnTo>
                <a:lnTo>
                  <a:pt x="1225934" y="739800"/>
                </a:lnTo>
                <a:lnTo>
                  <a:pt x="1229427" y="722568"/>
                </a:lnTo>
                <a:lnTo>
                  <a:pt x="1238935" y="708457"/>
                </a:lnTo>
                <a:lnTo>
                  <a:pt x="1253008" y="698922"/>
                </a:lnTo>
                <a:lnTo>
                  <a:pt x="1270192" y="695420"/>
                </a:lnTo>
                <a:lnTo>
                  <a:pt x="1287376" y="698922"/>
                </a:lnTo>
                <a:lnTo>
                  <a:pt x="1301449" y="708457"/>
                </a:lnTo>
                <a:lnTo>
                  <a:pt x="1310957" y="722568"/>
                </a:lnTo>
                <a:lnTo>
                  <a:pt x="1314449" y="739800"/>
                </a:lnTo>
                <a:close/>
              </a:path>
              <a:path w="1314450" h="1132204">
                <a:moveTo>
                  <a:pt x="1314449" y="1087288"/>
                </a:moveTo>
                <a:lnTo>
                  <a:pt x="1310957" y="1104520"/>
                </a:lnTo>
                <a:lnTo>
                  <a:pt x="1301449" y="1118631"/>
                </a:lnTo>
                <a:lnTo>
                  <a:pt x="1287376" y="1128165"/>
                </a:lnTo>
                <a:lnTo>
                  <a:pt x="1270192" y="1131667"/>
                </a:lnTo>
                <a:lnTo>
                  <a:pt x="1253008" y="1128165"/>
                </a:lnTo>
                <a:lnTo>
                  <a:pt x="1238935" y="1118631"/>
                </a:lnTo>
                <a:lnTo>
                  <a:pt x="1229427" y="1104520"/>
                </a:lnTo>
                <a:lnTo>
                  <a:pt x="1225934" y="1087288"/>
                </a:lnTo>
                <a:lnTo>
                  <a:pt x="1229427" y="1070057"/>
                </a:lnTo>
                <a:lnTo>
                  <a:pt x="1238935" y="1055945"/>
                </a:lnTo>
                <a:lnTo>
                  <a:pt x="1253008" y="1046411"/>
                </a:lnTo>
                <a:lnTo>
                  <a:pt x="1270192" y="1042909"/>
                </a:lnTo>
                <a:lnTo>
                  <a:pt x="1287376" y="1046411"/>
                </a:lnTo>
                <a:lnTo>
                  <a:pt x="1301449" y="1055945"/>
                </a:lnTo>
                <a:lnTo>
                  <a:pt x="1310957" y="1070057"/>
                </a:lnTo>
                <a:lnTo>
                  <a:pt x="1314449" y="1087288"/>
                </a:lnTo>
                <a:close/>
              </a:path>
              <a:path w="1314450" h="1132204">
                <a:moveTo>
                  <a:pt x="1314449" y="44379"/>
                </a:moveTo>
                <a:lnTo>
                  <a:pt x="1310957" y="61610"/>
                </a:lnTo>
                <a:lnTo>
                  <a:pt x="1301449" y="75721"/>
                </a:lnTo>
                <a:lnTo>
                  <a:pt x="1287376" y="85256"/>
                </a:lnTo>
                <a:lnTo>
                  <a:pt x="1270192" y="88758"/>
                </a:lnTo>
                <a:lnTo>
                  <a:pt x="1253008" y="85256"/>
                </a:lnTo>
                <a:lnTo>
                  <a:pt x="1238935" y="75721"/>
                </a:lnTo>
                <a:lnTo>
                  <a:pt x="1229427" y="61610"/>
                </a:lnTo>
                <a:lnTo>
                  <a:pt x="1225934" y="44379"/>
                </a:lnTo>
                <a:lnTo>
                  <a:pt x="1229427" y="27147"/>
                </a:lnTo>
                <a:lnTo>
                  <a:pt x="1238935" y="13036"/>
                </a:lnTo>
                <a:lnTo>
                  <a:pt x="1253008" y="3501"/>
                </a:lnTo>
                <a:lnTo>
                  <a:pt x="1270192" y="0"/>
                </a:lnTo>
                <a:lnTo>
                  <a:pt x="1287376" y="3501"/>
                </a:lnTo>
                <a:lnTo>
                  <a:pt x="1301449" y="13036"/>
                </a:lnTo>
                <a:lnTo>
                  <a:pt x="1310957" y="27147"/>
                </a:lnTo>
                <a:lnTo>
                  <a:pt x="1314449" y="44379"/>
                </a:lnTo>
                <a:close/>
              </a:path>
            </a:pathLst>
          </a:custGeom>
          <a:solidFill>
            <a:srgbClr val="0023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698520" y="2510379"/>
            <a:ext cx="8972549" cy="67436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882971" y="361322"/>
            <a:ext cx="14520544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145" b="1">
                <a:solidFill>
                  <a:srgbClr val="002364"/>
                </a:solidFill>
                <a:latin typeface="Tahoma"/>
                <a:cs typeface="Tahoma"/>
              </a:rPr>
              <a:t>CORRELATION </a:t>
            </a:r>
            <a:r>
              <a:rPr dirty="0" sz="5600" spc="-60" b="1">
                <a:solidFill>
                  <a:srgbClr val="002364"/>
                </a:solidFill>
                <a:latin typeface="Tahoma"/>
                <a:cs typeface="Tahoma"/>
              </a:rPr>
              <a:t>BETWEEN </a:t>
            </a:r>
            <a:r>
              <a:rPr dirty="0" sz="5600" spc="-5" b="1">
                <a:solidFill>
                  <a:srgbClr val="002364"/>
                </a:solidFill>
                <a:latin typeface="Tahoma"/>
                <a:cs typeface="Tahoma"/>
              </a:rPr>
              <a:t>THE</a:t>
            </a:r>
            <a:r>
              <a:rPr dirty="0" sz="5600" spc="-840" b="1">
                <a:solidFill>
                  <a:srgbClr val="002364"/>
                </a:solidFill>
                <a:latin typeface="Tahoma"/>
                <a:cs typeface="Tahoma"/>
              </a:rPr>
              <a:t> </a:t>
            </a:r>
            <a:r>
              <a:rPr dirty="0" sz="5600" spc="-215" b="1">
                <a:solidFill>
                  <a:srgbClr val="002364"/>
                </a:solidFill>
                <a:latin typeface="Tahoma"/>
                <a:cs typeface="Tahoma"/>
              </a:rPr>
              <a:t>VARI</a:t>
            </a:r>
            <a:r>
              <a:rPr dirty="0" sz="5600" spc="-215" b="1">
                <a:solidFill>
                  <a:srgbClr val="FFFFFF"/>
                </a:solidFill>
                <a:latin typeface="Tahoma"/>
                <a:cs typeface="Tahoma"/>
              </a:rPr>
              <a:t>ABLES</a:t>
            </a:r>
            <a:endParaRPr sz="5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37474" y="3883650"/>
            <a:ext cx="6514465" cy="18256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5799"/>
              </a:lnSpc>
              <a:spcBef>
                <a:spcPts val="100"/>
              </a:spcBef>
            </a:pPr>
            <a:r>
              <a:rPr dirty="0" sz="3400" spc="-434">
                <a:latin typeface="Arial Black"/>
                <a:cs typeface="Arial Black"/>
              </a:rPr>
              <a:t>Total </a:t>
            </a:r>
            <a:r>
              <a:rPr dirty="0" sz="3400" spc="-465">
                <a:latin typeface="Arial Black"/>
                <a:cs typeface="Arial Black"/>
              </a:rPr>
              <a:t>Visits</a:t>
            </a:r>
            <a:r>
              <a:rPr dirty="0" sz="3400" spc="200">
                <a:latin typeface="Arial Black"/>
                <a:cs typeface="Arial Black"/>
              </a:rPr>
              <a:t> </a:t>
            </a:r>
            <a:r>
              <a:rPr dirty="0" sz="3400" spc="-330">
                <a:latin typeface="Arial Black"/>
                <a:cs typeface="Arial Black"/>
              </a:rPr>
              <a:t>and </a:t>
            </a:r>
            <a:r>
              <a:rPr dirty="0" sz="3400" spc="-459">
                <a:latin typeface="Arial Black"/>
                <a:cs typeface="Arial Black"/>
              </a:rPr>
              <a:t>Page </a:t>
            </a:r>
            <a:r>
              <a:rPr dirty="0" sz="3400" spc="-545">
                <a:latin typeface="Arial Black"/>
                <a:cs typeface="Arial Black"/>
              </a:rPr>
              <a:t>Views </a:t>
            </a:r>
            <a:r>
              <a:rPr dirty="0" sz="3400" spc="-355">
                <a:latin typeface="Arial Black"/>
                <a:cs typeface="Arial Black"/>
              </a:rPr>
              <a:t>Per  </a:t>
            </a:r>
            <a:r>
              <a:rPr dirty="0" sz="3400" spc="-459">
                <a:latin typeface="Arial Black"/>
                <a:cs typeface="Arial Black"/>
              </a:rPr>
              <a:t>Visit </a:t>
            </a:r>
            <a:r>
              <a:rPr dirty="0" sz="3400" spc="-355">
                <a:latin typeface="Arial Black"/>
                <a:cs typeface="Arial Black"/>
              </a:rPr>
              <a:t>are </a:t>
            </a:r>
            <a:r>
              <a:rPr dirty="0" sz="3400" spc="-385">
                <a:latin typeface="Arial Black"/>
                <a:cs typeface="Arial Black"/>
              </a:rPr>
              <a:t>positive correlates </a:t>
            </a:r>
            <a:r>
              <a:rPr dirty="0" sz="3400" spc="-440">
                <a:latin typeface="Arial Black"/>
                <a:cs typeface="Arial Black"/>
              </a:rPr>
              <a:t>with  </a:t>
            </a:r>
            <a:r>
              <a:rPr dirty="0" sz="3400" spc="-450">
                <a:latin typeface="Arial Black"/>
                <a:cs typeface="Arial Black"/>
              </a:rPr>
              <a:t>each</a:t>
            </a:r>
            <a:r>
              <a:rPr dirty="0" sz="3400" spc="-260">
                <a:latin typeface="Arial Black"/>
                <a:cs typeface="Arial Black"/>
              </a:rPr>
              <a:t> </a:t>
            </a:r>
            <a:r>
              <a:rPr dirty="0" sz="3400" spc="-310">
                <a:latin typeface="Arial Black"/>
                <a:cs typeface="Arial Black"/>
              </a:rPr>
              <a:t>other.</a:t>
            </a:r>
            <a:endParaRPr sz="3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910445" marR="5080" indent="-147955">
              <a:lnSpc>
                <a:spcPct val="100000"/>
              </a:lnSpc>
              <a:spcBef>
                <a:spcPts val="100"/>
              </a:spcBef>
            </a:pPr>
            <a:r>
              <a:rPr dirty="0" spc="-350"/>
              <a:t>BUILDING </a:t>
            </a:r>
            <a:r>
              <a:rPr dirty="0" spc="-55"/>
              <a:t>A  </a:t>
            </a:r>
            <a:r>
              <a:rPr dirty="0" spc="5"/>
              <a:t>MODEL</a:t>
            </a:r>
          </a:p>
        </p:txBody>
      </p:sp>
      <p:sp>
        <p:nvSpPr>
          <p:cNvPr id="3" name="object 3"/>
          <p:cNvSpPr/>
          <p:nvPr/>
        </p:nvSpPr>
        <p:spPr>
          <a:xfrm>
            <a:off x="1028700" y="1359076"/>
            <a:ext cx="7569577" cy="7569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969394" y="2252846"/>
            <a:ext cx="1506855" cy="1304925"/>
          </a:xfrm>
          <a:custGeom>
            <a:avLst/>
            <a:gdLst/>
            <a:ahLst/>
            <a:cxnLst/>
            <a:rect l="l" t="t" r="r" b="b"/>
            <a:pathLst>
              <a:path w="1506854" h="1304925">
                <a:moveTo>
                  <a:pt x="0" y="0"/>
                </a:moveTo>
                <a:lnTo>
                  <a:pt x="1506279" y="0"/>
                </a:lnTo>
                <a:lnTo>
                  <a:pt x="753139" y="1304437"/>
                </a:lnTo>
                <a:lnTo>
                  <a:pt x="0" y="0"/>
                </a:lnTo>
                <a:close/>
              </a:path>
            </a:pathLst>
          </a:custGeom>
          <a:solidFill>
            <a:srgbClr val="2560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4115895"/>
            <a:ext cx="2863932" cy="2628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892821" y="7955742"/>
            <a:ext cx="5235575" cy="391160"/>
          </a:xfrm>
          <a:custGeom>
            <a:avLst/>
            <a:gdLst/>
            <a:ahLst/>
            <a:cxnLst/>
            <a:rect l="l" t="t" r="r" b="b"/>
            <a:pathLst>
              <a:path w="5235575" h="391159">
                <a:moveTo>
                  <a:pt x="14971" y="187959"/>
                </a:moveTo>
                <a:lnTo>
                  <a:pt x="8668" y="185419"/>
                </a:lnTo>
                <a:lnTo>
                  <a:pt x="3531" y="181609"/>
                </a:lnTo>
                <a:lnTo>
                  <a:pt x="547" y="175259"/>
                </a:lnTo>
                <a:lnTo>
                  <a:pt x="0" y="168909"/>
                </a:lnTo>
                <a:lnTo>
                  <a:pt x="1783" y="162559"/>
                </a:lnTo>
                <a:lnTo>
                  <a:pt x="64308" y="114299"/>
                </a:lnTo>
                <a:lnTo>
                  <a:pt x="119554" y="77469"/>
                </a:lnTo>
                <a:lnTo>
                  <a:pt x="171728" y="48259"/>
                </a:lnTo>
                <a:lnTo>
                  <a:pt x="221030" y="26669"/>
                </a:lnTo>
                <a:lnTo>
                  <a:pt x="267661" y="11429"/>
                </a:lnTo>
                <a:lnTo>
                  <a:pt x="311820" y="2539"/>
                </a:lnTo>
                <a:lnTo>
                  <a:pt x="353707" y="0"/>
                </a:lnTo>
                <a:lnTo>
                  <a:pt x="393524" y="1269"/>
                </a:lnTo>
                <a:lnTo>
                  <a:pt x="431469" y="6349"/>
                </a:lnTo>
                <a:lnTo>
                  <a:pt x="467743" y="16509"/>
                </a:lnTo>
                <a:lnTo>
                  <a:pt x="502546" y="30479"/>
                </a:lnTo>
                <a:lnTo>
                  <a:pt x="507705" y="33019"/>
                </a:lnTo>
                <a:lnTo>
                  <a:pt x="368293" y="33019"/>
                </a:lnTo>
                <a:lnTo>
                  <a:pt x="327860" y="34289"/>
                </a:lnTo>
                <a:lnTo>
                  <a:pt x="285090" y="41909"/>
                </a:lnTo>
                <a:lnTo>
                  <a:pt x="239728" y="55879"/>
                </a:lnTo>
                <a:lnTo>
                  <a:pt x="191519" y="76199"/>
                </a:lnTo>
                <a:lnTo>
                  <a:pt x="140207" y="104139"/>
                </a:lnTo>
                <a:lnTo>
                  <a:pt x="85539" y="139699"/>
                </a:lnTo>
                <a:lnTo>
                  <a:pt x="27260" y="184149"/>
                </a:lnTo>
                <a:lnTo>
                  <a:pt x="21486" y="186689"/>
                </a:lnTo>
                <a:lnTo>
                  <a:pt x="14971" y="187959"/>
                </a:lnTo>
                <a:close/>
              </a:path>
              <a:path w="5235575" h="391159">
                <a:moveTo>
                  <a:pt x="1144696" y="303529"/>
                </a:moveTo>
                <a:lnTo>
                  <a:pt x="992461" y="303529"/>
                </a:lnTo>
                <a:lnTo>
                  <a:pt x="1032894" y="300989"/>
                </a:lnTo>
                <a:lnTo>
                  <a:pt x="1075665" y="293369"/>
                </a:lnTo>
                <a:lnTo>
                  <a:pt x="1121027" y="280669"/>
                </a:lnTo>
                <a:lnTo>
                  <a:pt x="1169236" y="260349"/>
                </a:lnTo>
                <a:lnTo>
                  <a:pt x="1220547" y="232409"/>
                </a:lnTo>
                <a:lnTo>
                  <a:pt x="1275215" y="196849"/>
                </a:lnTo>
                <a:lnTo>
                  <a:pt x="1333495" y="152399"/>
                </a:lnTo>
                <a:lnTo>
                  <a:pt x="1340275" y="148589"/>
                </a:lnTo>
                <a:lnTo>
                  <a:pt x="1397288" y="110489"/>
                </a:lnTo>
                <a:lnTo>
                  <a:pt x="1451086" y="78739"/>
                </a:lnTo>
                <a:lnTo>
                  <a:pt x="1501872" y="55879"/>
                </a:lnTo>
                <a:lnTo>
                  <a:pt x="1549847" y="39369"/>
                </a:lnTo>
                <a:lnTo>
                  <a:pt x="1595214" y="27939"/>
                </a:lnTo>
                <a:lnTo>
                  <a:pt x="1638174" y="24129"/>
                </a:lnTo>
                <a:lnTo>
                  <a:pt x="1678929" y="24129"/>
                </a:lnTo>
                <a:lnTo>
                  <a:pt x="1717682" y="29209"/>
                </a:lnTo>
                <a:lnTo>
                  <a:pt x="1754633" y="39369"/>
                </a:lnTo>
                <a:lnTo>
                  <a:pt x="1789986" y="52069"/>
                </a:lnTo>
                <a:lnTo>
                  <a:pt x="1797822" y="55879"/>
                </a:lnTo>
                <a:lnTo>
                  <a:pt x="1657579" y="55879"/>
                </a:lnTo>
                <a:lnTo>
                  <a:pt x="1617146" y="57149"/>
                </a:lnTo>
                <a:lnTo>
                  <a:pt x="1574376" y="64769"/>
                </a:lnTo>
                <a:lnTo>
                  <a:pt x="1529013" y="78739"/>
                </a:lnTo>
                <a:lnTo>
                  <a:pt x="1480804" y="99059"/>
                </a:lnTo>
                <a:lnTo>
                  <a:pt x="1429493" y="126999"/>
                </a:lnTo>
                <a:lnTo>
                  <a:pt x="1374825" y="162559"/>
                </a:lnTo>
                <a:lnTo>
                  <a:pt x="1316545" y="207009"/>
                </a:lnTo>
                <a:lnTo>
                  <a:pt x="1314285" y="208279"/>
                </a:lnTo>
                <a:lnTo>
                  <a:pt x="1312025" y="208279"/>
                </a:lnTo>
                <a:lnTo>
                  <a:pt x="1309766" y="209549"/>
                </a:lnTo>
                <a:lnTo>
                  <a:pt x="1257857" y="245109"/>
                </a:lnTo>
                <a:lnTo>
                  <a:pt x="1208576" y="274319"/>
                </a:lnTo>
                <a:lnTo>
                  <a:pt x="1161787" y="297179"/>
                </a:lnTo>
                <a:lnTo>
                  <a:pt x="1144696" y="303529"/>
                </a:lnTo>
                <a:close/>
              </a:path>
              <a:path w="5235575" h="391159">
                <a:moveTo>
                  <a:pt x="996766" y="335279"/>
                </a:moveTo>
                <a:lnTo>
                  <a:pt x="948714" y="331469"/>
                </a:lnTo>
                <a:lnTo>
                  <a:pt x="903456" y="321309"/>
                </a:lnTo>
                <a:lnTo>
                  <a:pt x="860608" y="306069"/>
                </a:lnTo>
                <a:lnTo>
                  <a:pt x="819786" y="285749"/>
                </a:lnTo>
                <a:lnTo>
                  <a:pt x="780606" y="261619"/>
                </a:lnTo>
                <a:lnTo>
                  <a:pt x="742684" y="236219"/>
                </a:lnTo>
                <a:lnTo>
                  <a:pt x="705636" y="208279"/>
                </a:lnTo>
                <a:lnTo>
                  <a:pt x="669078" y="179069"/>
                </a:lnTo>
                <a:lnTo>
                  <a:pt x="638208" y="154939"/>
                </a:lnTo>
                <a:lnTo>
                  <a:pt x="576086" y="109219"/>
                </a:lnTo>
                <a:lnTo>
                  <a:pt x="511752" y="71119"/>
                </a:lnTo>
                <a:lnTo>
                  <a:pt x="443168" y="43179"/>
                </a:lnTo>
                <a:lnTo>
                  <a:pt x="368293" y="33019"/>
                </a:lnTo>
                <a:lnTo>
                  <a:pt x="507705" y="33019"/>
                </a:lnTo>
                <a:lnTo>
                  <a:pt x="568539" y="66039"/>
                </a:lnTo>
                <a:lnTo>
                  <a:pt x="631049" y="109219"/>
                </a:lnTo>
                <a:lnTo>
                  <a:pt x="691677" y="157479"/>
                </a:lnTo>
                <a:lnTo>
                  <a:pt x="722546" y="181609"/>
                </a:lnTo>
                <a:lnTo>
                  <a:pt x="784669" y="227329"/>
                </a:lnTo>
                <a:lnTo>
                  <a:pt x="849003" y="265429"/>
                </a:lnTo>
                <a:lnTo>
                  <a:pt x="917587" y="292099"/>
                </a:lnTo>
                <a:lnTo>
                  <a:pt x="992461" y="303529"/>
                </a:lnTo>
                <a:lnTo>
                  <a:pt x="1144696" y="303529"/>
                </a:lnTo>
                <a:lnTo>
                  <a:pt x="1117349" y="313689"/>
                </a:lnTo>
                <a:lnTo>
                  <a:pt x="1075126" y="326389"/>
                </a:lnTo>
                <a:lnTo>
                  <a:pt x="1034978" y="332739"/>
                </a:lnTo>
                <a:lnTo>
                  <a:pt x="996766" y="335279"/>
                </a:lnTo>
                <a:close/>
              </a:path>
              <a:path w="5235575" h="391159">
                <a:moveTo>
                  <a:pt x="2433500" y="326389"/>
                </a:moveTo>
                <a:lnTo>
                  <a:pt x="2292000" y="326389"/>
                </a:lnTo>
                <a:lnTo>
                  <a:pt x="2334473" y="322579"/>
                </a:lnTo>
                <a:lnTo>
                  <a:pt x="2379527" y="312419"/>
                </a:lnTo>
                <a:lnTo>
                  <a:pt x="2427442" y="295909"/>
                </a:lnTo>
                <a:lnTo>
                  <a:pt x="2478496" y="271779"/>
                </a:lnTo>
                <a:lnTo>
                  <a:pt x="2532970" y="238759"/>
                </a:lnTo>
                <a:lnTo>
                  <a:pt x="2591142" y="198119"/>
                </a:lnTo>
                <a:lnTo>
                  <a:pt x="2594531" y="194309"/>
                </a:lnTo>
                <a:lnTo>
                  <a:pt x="2653237" y="149859"/>
                </a:lnTo>
                <a:lnTo>
                  <a:pt x="2708645" y="113029"/>
                </a:lnTo>
                <a:lnTo>
                  <a:pt x="2760955" y="83819"/>
                </a:lnTo>
                <a:lnTo>
                  <a:pt x="2810366" y="62229"/>
                </a:lnTo>
                <a:lnTo>
                  <a:pt x="2857077" y="46989"/>
                </a:lnTo>
                <a:lnTo>
                  <a:pt x="2901285" y="38099"/>
                </a:lnTo>
                <a:lnTo>
                  <a:pt x="2943191" y="34289"/>
                </a:lnTo>
                <a:lnTo>
                  <a:pt x="2982992" y="35559"/>
                </a:lnTo>
                <a:lnTo>
                  <a:pt x="3020887" y="41909"/>
                </a:lnTo>
                <a:lnTo>
                  <a:pt x="3057075" y="52069"/>
                </a:lnTo>
                <a:lnTo>
                  <a:pt x="3091755" y="64769"/>
                </a:lnTo>
                <a:lnTo>
                  <a:pt x="3094322" y="66039"/>
                </a:lnTo>
                <a:lnTo>
                  <a:pt x="2945651" y="66039"/>
                </a:lnTo>
                <a:lnTo>
                  <a:pt x="2903178" y="69849"/>
                </a:lnTo>
                <a:lnTo>
                  <a:pt x="2858124" y="80009"/>
                </a:lnTo>
                <a:lnTo>
                  <a:pt x="2810209" y="96519"/>
                </a:lnTo>
                <a:lnTo>
                  <a:pt x="2759155" y="120649"/>
                </a:lnTo>
                <a:lnTo>
                  <a:pt x="2704681" y="153669"/>
                </a:lnTo>
                <a:lnTo>
                  <a:pt x="2646510" y="194309"/>
                </a:lnTo>
                <a:lnTo>
                  <a:pt x="2645380" y="196849"/>
                </a:lnTo>
                <a:lnTo>
                  <a:pt x="2643120" y="198119"/>
                </a:lnTo>
                <a:lnTo>
                  <a:pt x="2590237" y="238759"/>
                </a:lnTo>
                <a:lnTo>
                  <a:pt x="2539975" y="271779"/>
                </a:lnTo>
                <a:lnTo>
                  <a:pt x="2492204" y="299719"/>
                </a:lnTo>
                <a:lnTo>
                  <a:pt x="2446789" y="321309"/>
                </a:lnTo>
                <a:lnTo>
                  <a:pt x="2433500" y="326389"/>
                </a:lnTo>
                <a:close/>
              </a:path>
              <a:path w="5235575" h="391159">
                <a:moveTo>
                  <a:pt x="2286052" y="356869"/>
                </a:moveTo>
                <a:lnTo>
                  <a:pt x="2238000" y="354329"/>
                </a:lnTo>
                <a:lnTo>
                  <a:pt x="2192742" y="344169"/>
                </a:lnTo>
                <a:lnTo>
                  <a:pt x="2149894" y="328929"/>
                </a:lnTo>
                <a:lnTo>
                  <a:pt x="2109072" y="308609"/>
                </a:lnTo>
                <a:lnTo>
                  <a:pt x="2069892" y="284479"/>
                </a:lnTo>
                <a:lnTo>
                  <a:pt x="2031970" y="259079"/>
                </a:lnTo>
                <a:lnTo>
                  <a:pt x="1994921" y="231139"/>
                </a:lnTo>
                <a:lnTo>
                  <a:pt x="1958363" y="201929"/>
                </a:lnTo>
                <a:lnTo>
                  <a:pt x="1896582" y="153669"/>
                </a:lnTo>
                <a:lnTo>
                  <a:pt x="1833608" y="111759"/>
                </a:lnTo>
                <a:lnTo>
                  <a:pt x="1767404" y="77469"/>
                </a:lnTo>
                <a:lnTo>
                  <a:pt x="1695930" y="58419"/>
                </a:lnTo>
                <a:lnTo>
                  <a:pt x="1657579" y="55879"/>
                </a:lnTo>
                <a:lnTo>
                  <a:pt x="1797822" y="55879"/>
                </a:lnTo>
                <a:lnTo>
                  <a:pt x="1856702" y="87629"/>
                </a:lnTo>
                <a:lnTo>
                  <a:pt x="1888470" y="109219"/>
                </a:lnTo>
                <a:lnTo>
                  <a:pt x="1949833" y="154939"/>
                </a:lnTo>
                <a:lnTo>
                  <a:pt x="2011639" y="203199"/>
                </a:lnTo>
                <a:lnTo>
                  <a:pt x="2075735" y="251459"/>
                </a:lnTo>
                <a:lnTo>
                  <a:pt x="2108583" y="271779"/>
                </a:lnTo>
                <a:lnTo>
                  <a:pt x="2142338" y="290829"/>
                </a:lnTo>
                <a:lnTo>
                  <a:pt x="2177277" y="306069"/>
                </a:lnTo>
                <a:lnTo>
                  <a:pt x="2213682" y="317499"/>
                </a:lnTo>
                <a:lnTo>
                  <a:pt x="2251829" y="323849"/>
                </a:lnTo>
                <a:lnTo>
                  <a:pt x="2292000" y="326389"/>
                </a:lnTo>
                <a:lnTo>
                  <a:pt x="2433500" y="326389"/>
                </a:lnTo>
                <a:lnTo>
                  <a:pt x="2403599" y="337819"/>
                </a:lnTo>
                <a:lnTo>
                  <a:pt x="2362501" y="349249"/>
                </a:lnTo>
                <a:lnTo>
                  <a:pt x="2323363" y="355599"/>
                </a:lnTo>
                <a:lnTo>
                  <a:pt x="2286052" y="356869"/>
                </a:lnTo>
                <a:close/>
              </a:path>
              <a:path w="5235575" h="391159">
                <a:moveTo>
                  <a:pt x="3736417" y="336549"/>
                </a:moveTo>
                <a:lnTo>
                  <a:pt x="3580072" y="336549"/>
                </a:lnTo>
                <a:lnTo>
                  <a:pt x="3620505" y="334009"/>
                </a:lnTo>
                <a:lnTo>
                  <a:pt x="3663275" y="326389"/>
                </a:lnTo>
                <a:lnTo>
                  <a:pt x="3708638" y="312419"/>
                </a:lnTo>
                <a:lnTo>
                  <a:pt x="3756847" y="292099"/>
                </a:lnTo>
                <a:lnTo>
                  <a:pt x="3808158" y="264159"/>
                </a:lnTo>
                <a:lnTo>
                  <a:pt x="3862826" y="228599"/>
                </a:lnTo>
                <a:lnTo>
                  <a:pt x="3921106" y="185419"/>
                </a:lnTo>
                <a:lnTo>
                  <a:pt x="3922236" y="184149"/>
                </a:lnTo>
                <a:lnTo>
                  <a:pt x="3926756" y="181609"/>
                </a:lnTo>
                <a:lnTo>
                  <a:pt x="3983756" y="142239"/>
                </a:lnTo>
                <a:lnTo>
                  <a:pt x="4037520" y="111759"/>
                </a:lnTo>
                <a:lnTo>
                  <a:pt x="4088256" y="87629"/>
                </a:lnTo>
                <a:lnTo>
                  <a:pt x="4136169" y="71119"/>
                </a:lnTo>
                <a:lnTo>
                  <a:pt x="4181467" y="60959"/>
                </a:lnTo>
                <a:lnTo>
                  <a:pt x="4224357" y="55879"/>
                </a:lnTo>
                <a:lnTo>
                  <a:pt x="4265045" y="57149"/>
                </a:lnTo>
                <a:lnTo>
                  <a:pt x="4303739" y="62229"/>
                </a:lnTo>
                <a:lnTo>
                  <a:pt x="4340645" y="72389"/>
                </a:lnTo>
                <a:lnTo>
                  <a:pt x="4375970" y="85089"/>
                </a:lnTo>
                <a:lnTo>
                  <a:pt x="4383805" y="88899"/>
                </a:lnTo>
                <a:lnTo>
                  <a:pt x="4245190" y="88899"/>
                </a:lnTo>
                <a:lnTo>
                  <a:pt x="4204757" y="91439"/>
                </a:lnTo>
                <a:lnTo>
                  <a:pt x="4161987" y="99059"/>
                </a:lnTo>
                <a:lnTo>
                  <a:pt x="4116624" y="111759"/>
                </a:lnTo>
                <a:lnTo>
                  <a:pt x="4068415" y="133349"/>
                </a:lnTo>
                <a:lnTo>
                  <a:pt x="4017104" y="160019"/>
                </a:lnTo>
                <a:lnTo>
                  <a:pt x="3962436" y="195579"/>
                </a:lnTo>
                <a:lnTo>
                  <a:pt x="3904156" y="240029"/>
                </a:lnTo>
                <a:lnTo>
                  <a:pt x="3903026" y="241299"/>
                </a:lnTo>
                <a:lnTo>
                  <a:pt x="3898506" y="243839"/>
                </a:lnTo>
                <a:lnTo>
                  <a:pt x="3846242" y="279399"/>
                </a:lnTo>
                <a:lnTo>
                  <a:pt x="3796823" y="308609"/>
                </a:lnTo>
                <a:lnTo>
                  <a:pt x="3750053" y="331469"/>
                </a:lnTo>
                <a:lnTo>
                  <a:pt x="3736417" y="336549"/>
                </a:lnTo>
                <a:close/>
              </a:path>
              <a:path w="5235575" h="391159">
                <a:moveTo>
                  <a:pt x="3585507" y="368299"/>
                </a:moveTo>
                <a:lnTo>
                  <a:pt x="3537455" y="364489"/>
                </a:lnTo>
                <a:lnTo>
                  <a:pt x="3492197" y="355599"/>
                </a:lnTo>
                <a:lnTo>
                  <a:pt x="3449349" y="339089"/>
                </a:lnTo>
                <a:lnTo>
                  <a:pt x="3408527" y="320039"/>
                </a:lnTo>
                <a:lnTo>
                  <a:pt x="3369347" y="295909"/>
                </a:lnTo>
                <a:lnTo>
                  <a:pt x="3331425" y="269239"/>
                </a:lnTo>
                <a:lnTo>
                  <a:pt x="3294377" y="241299"/>
                </a:lnTo>
                <a:lnTo>
                  <a:pt x="3257818" y="213359"/>
                </a:lnTo>
                <a:lnTo>
                  <a:pt x="3226012" y="187959"/>
                </a:lnTo>
                <a:lnTo>
                  <a:pt x="3194138" y="163829"/>
                </a:lnTo>
                <a:lnTo>
                  <a:pt x="3161916" y="140969"/>
                </a:lnTo>
                <a:lnTo>
                  <a:pt x="3129068" y="120649"/>
                </a:lnTo>
                <a:lnTo>
                  <a:pt x="3095313" y="101599"/>
                </a:lnTo>
                <a:lnTo>
                  <a:pt x="3060373" y="86359"/>
                </a:lnTo>
                <a:lnTo>
                  <a:pt x="3023969" y="74929"/>
                </a:lnTo>
                <a:lnTo>
                  <a:pt x="2985821" y="68579"/>
                </a:lnTo>
                <a:lnTo>
                  <a:pt x="2945651" y="66039"/>
                </a:lnTo>
                <a:lnTo>
                  <a:pt x="3094322" y="66039"/>
                </a:lnTo>
                <a:lnTo>
                  <a:pt x="3157385" y="100329"/>
                </a:lnTo>
                <a:lnTo>
                  <a:pt x="3219366" y="143509"/>
                </a:lnTo>
                <a:lnTo>
                  <a:pt x="3279288" y="189229"/>
                </a:lnTo>
                <a:lnTo>
                  <a:pt x="3341069" y="237489"/>
                </a:lnTo>
                <a:lnTo>
                  <a:pt x="3372280" y="259079"/>
                </a:lnTo>
                <a:lnTo>
                  <a:pt x="3404043" y="280669"/>
                </a:lnTo>
                <a:lnTo>
                  <a:pt x="3470247" y="313689"/>
                </a:lnTo>
                <a:lnTo>
                  <a:pt x="3541721" y="332739"/>
                </a:lnTo>
                <a:lnTo>
                  <a:pt x="3580072" y="336549"/>
                </a:lnTo>
                <a:lnTo>
                  <a:pt x="3736417" y="336549"/>
                </a:lnTo>
                <a:lnTo>
                  <a:pt x="3705734" y="347979"/>
                </a:lnTo>
                <a:lnTo>
                  <a:pt x="3663669" y="359409"/>
                </a:lnTo>
                <a:lnTo>
                  <a:pt x="3623659" y="367029"/>
                </a:lnTo>
                <a:lnTo>
                  <a:pt x="3585507" y="368299"/>
                </a:lnTo>
                <a:close/>
              </a:path>
              <a:path w="5235575" h="391159">
                <a:moveTo>
                  <a:pt x="4873663" y="391159"/>
                </a:moveTo>
                <a:lnTo>
                  <a:pt x="4825611" y="387349"/>
                </a:lnTo>
                <a:lnTo>
                  <a:pt x="4780353" y="377189"/>
                </a:lnTo>
                <a:lnTo>
                  <a:pt x="4737505" y="361949"/>
                </a:lnTo>
                <a:lnTo>
                  <a:pt x="4696682" y="341629"/>
                </a:lnTo>
                <a:lnTo>
                  <a:pt x="4657502" y="318769"/>
                </a:lnTo>
                <a:lnTo>
                  <a:pt x="4619580" y="292099"/>
                </a:lnTo>
                <a:lnTo>
                  <a:pt x="4582532" y="264159"/>
                </a:lnTo>
                <a:lnTo>
                  <a:pt x="4545974" y="236219"/>
                </a:lnTo>
                <a:lnTo>
                  <a:pt x="4515105" y="210819"/>
                </a:lnTo>
                <a:lnTo>
                  <a:pt x="4452982" y="165099"/>
                </a:lnTo>
                <a:lnTo>
                  <a:pt x="4388649" y="126999"/>
                </a:lnTo>
                <a:lnTo>
                  <a:pt x="4320064" y="100329"/>
                </a:lnTo>
                <a:lnTo>
                  <a:pt x="4245190" y="88899"/>
                </a:lnTo>
                <a:lnTo>
                  <a:pt x="4383805" y="88899"/>
                </a:lnTo>
                <a:lnTo>
                  <a:pt x="4442706" y="120649"/>
                </a:lnTo>
                <a:lnTo>
                  <a:pt x="4505602" y="163829"/>
                </a:lnTo>
                <a:lnTo>
                  <a:pt x="4536128" y="186689"/>
                </a:lnTo>
                <a:lnTo>
                  <a:pt x="4566313" y="210819"/>
                </a:lnTo>
                <a:lnTo>
                  <a:pt x="4628095" y="259079"/>
                </a:lnTo>
                <a:lnTo>
                  <a:pt x="4691068" y="300989"/>
                </a:lnTo>
                <a:lnTo>
                  <a:pt x="4757272" y="335279"/>
                </a:lnTo>
                <a:lnTo>
                  <a:pt x="4828747" y="354329"/>
                </a:lnTo>
                <a:lnTo>
                  <a:pt x="4867098" y="358139"/>
                </a:lnTo>
                <a:lnTo>
                  <a:pt x="5027201" y="358139"/>
                </a:lnTo>
                <a:lnTo>
                  <a:pt x="4991210" y="370839"/>
                </a:lnTo>
                <a:lnTo>
                  <a:pt x="4950112" y="382269"/>
                </a:lnTo>
                <a:lnTo>
                  <a:pt x="4910973" y="388619"/>
                </a:lnTo>
                <a:lnTo>
                  <a:pt x="4873663" y="391159"/>
                </a:lnTo>
                <a:close/>
              </a:path>
              <a:path w="5235575" h="391159">
                <a:moveTo>
                  <a:pt x="5027201" y="358139"/>
                </a:moveTo>
                <a:lnTo>
                  <a:pt x="4867098" y="358139"/>
                </a:lnTo>
                <a:lnTo>
                  <a:pt x="4907531" y="355599"/>
                </a:lnTo>
                <a:lnTo>
                  <a:pt x="4950301" y="347979"/>
                </a:lnTo>
                <a:lnTo>
                  <a:pt x="4995663" y="334009"/>
                </a:lnTo>
                <a:lnTo>
                  <a:pt x="5043873" y="313689"/>
                </a:lnTo>
                <a:lnTo>
                  <a:pt x="5095184" y="285749"/>
                </a:lnTo>
                <a:lnTo>
                  <a:pt x="5149852" y="250189"/>
                </a:lnTo>
                <a:lnTo>
                  <a:pt x="5208131" y="207009"/>
                </a:lnTo>
                <a:lnTo>
                  <a:pt x="5213905" y="203199"/>
                </a:lnTo>
                <a:lnTo>
                  <a:pt x="5220420" y="203199"/>
                </a:lnTo>
                <a:lnTo>
                  <a:pt x="5226723" y="204469"/>
                </a:lnTo>
                <a:lnTo>
                  <a:pt x="5231861" y="208279"/>
                </a:lnTo>
                <a:lnTo>
                  <a:pt x="5234862" y="214629"/>
                </a:lnTo>
                <a:lnTo>
                  <a:pt x="5235533" y="220979"/>
                </a:lnTo>
                <a:lnTo>
                  <a:pt x="5234085" y="227329"/>
                </a:lnTo>
                <a:lnTo>
                  <a:pt x="5177847" y="273049"/>
                </a:lnTo>
                <a:lnTo>
                  <a:pt x="5127586" y="306069"/>
                </a:lnTo>
                <a:lnTo>
                  <a:pt x="5079814" y="334009"/>
                </a:lnTo>
                <a:lnTo>
                  <a:pt x="5034400" y="355599"/>
                </a:lnTo>
                <a:lnTo>
                  <a:pt x="5027201" y="358139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252060" y="0"/>
            <a:ext cx="5035938" cy="20061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323626" y="572339"/>
            <a:ext cx="600075" cy="600075"/>
          </a:xfrm>
          <a:custGeom>
            <a:avLst/>
            <a:gdLst/>
            <a:ahLst/>
            <a:cxnLst/>
            <a:rect l="l" t="t" r="r" b="b"/>
            <a:pathLst>
              <a:path w="600075" h="600075">
                <a:moveTo>
                  <a:pt x="0" y="0"/>
                </a:moveTo>
                <a:lnTo>
                  <a:pt x="600074" y="0"/>
                </a:lnTo>
                <a:lnTo>
                  <a:pt x="600074" y="600074"/>
                </a:lnTo>
                <a:lnTo>
                  <a:pt x="0" y="600074"/>
                </a:lnTo>
                <a:lnTo>
                  <a:pt x="0" y="0"/>
                </a:lnTo>
                <a:close/>
              </a:path>
            </a:pathLst>
          </a:custGeom>
          <a:solidFill>
            <a:srgbClr val="EB7D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514347" y="1176914"/>
            <a:ext cx="1771650" cy="1771650"/>
          </a:xfrm>
          <a:custGeom>
            <a:avLst/>
            <a:gdLst/>
            <a:ahLst/>
            <a:cxnLst/>
            <a:rect l="l" t="t" r="r" b="b"/>
            <a:pathLst>
              <a:path w="1771650" h="1771650">
                <a:moveTo>
                  <a:pt x="885824" y="1771649"/>
                </a:moveTo>
                <a:lnTo>
                  <a:pt x="837309" y="1770336"/>
                </a:lnTo>
                <a:lnTo>
                  <a:pt x="789467" y="1766440"/>
                </a:lnTo>
                <a:lnTo>
                  <a:pt x="742366" y="1760030"/>
                </a:lnTo>
                <a:lnTo>
                  <a:pt x="696074" y="1751175"/>
                </a:lnTo>
                <a:lnTo>
                  <a:pt x="650661" y="1739942"/>
                </a:lnTo>
                <a:lnTo>
                  <a:pt x="606193" y="1726400"/>
                </a:lnTo>
                <a:lnTo>
                  <a:pt x="562740" y="1710616"/>
                </a:lnTo>
                <a:lnTo>
                  <a:pt x="520369" y="1692660"/>
                </a:lnTo>
                <a:lnTo>
                  <a:pt x="479148" y="1672599"/>
                </a:lnTo>
                <a:lnTo>
                  <a:pt x="439146" y="1650501"/>
                </a:lnTo>
                <a:lnTo>
                  <a:pt x="400431" y="1626434"/>
                </a:lnTo>
                <a:lnTo>
                  <a:pt x="363071" y="1600468"/>
                </a:lnTo>
                <a:lnTo>
                  <a:pt x="327134" y="1572669"/>
                </a:lnTo>
                <a:lnTo>
                  <a:pt x="292688" y="1543106"/>
                </a:lnTo>
                <a:lnTo>
                  <a:pt x="259801" y="1511847"/>
                </a:lnTo>
                <a:lnTo>
                  <a:pt x="228543" y="1478961"/>
                </a:lnTo>
                <a:lnTo>
                  <a:pt x="198980" y="1444515"/>
                </a:lnTo>
                <a:lnTo>
                  <a:pt x="171181" y="1408578"/>
                </a:lnTo>
                <a:lnTo>
                  <a:pt x="145214" y="1371218"/>
                </a:lnTo>
                <a:lnTo>
                  <a:pt x="121148" y="1332502"/>
                </a:lnTo>
                <a:lnTo>
                  <a:pt x="99050" y="1292500"/>
                </a:lnTo>
                <a:lnTo>
                  <a:pt x="78989" y="1251280"/>
                </a:lnTo>
                <a:lnTo>
                  <a:pt x="61032" y="1208909"/>
                </a:lnTo>
                <a:lnTo>
                  <a:pt x="45249" y="1165455"/>
                </a:lnTo>
                <a:lnTo>
                  <a:pt x="31707" y="1120988"/>
                </a:lnTo>
                <a:lnTo>
                  <a:pt x="20474" y="1075574"/>
                </a:lnTo>
                <a:lnTo>
                  <a:pt x="11619" y="1029283"/>
                </a:lnTo>
                <a:lnTo>
                  <a:pt x="5209" y="982182"/>
                </a:lnTo>
                <a:lnTo>
                  <a:pt x="1313" y="934340"/>
                </a:lnTo>
                <a:lnTo>
                  <a:pt x="0" y="885824"/>
                </a:lnTo>
                <a:lnTo>
                  <a:pt x="1313" y="837309"/>
                </a:lnTo>
                <a:lnTo>
                  <a:pt x="5209" y="789467"/>
                </a:lnTo>
                <a:lnTo>
                  <a:pt x="11619" y="742366"/>
                </a:lnTo>
                <a:lnTo>
                  <a:pt x="20474" y="696074"/>
                </a:lnTo>
                <a:lnTo>
                  <a:pt x="31707" y="650661"/>
                </a:lnTo>
                <a:lnTo>
                  <a:pt x="45249" y="606193"/>
                </a:lnTo>
                <a:lnTo>
                  <a:pt x="61032" y="562740"/>
                </a:lnTo>
                <a:lnTo>
                  <a:pt x="78989" y="520369"/>
                </a:lnTo>
                <a:lnTo>
                  <a:pt x="99050" y="479148"/>
                </a:lnTo>
                <a:lnTo>
                  <a:pt x="121148" y="439146"/>
                </a:lnTo>
                <a:lnTo>
                  <a:pt x="145214" y="400431"/>
                </a:lnTo>
                <a:lnTo>
                  <a:pt x="171181" y="363071"/>
                </a:lnTo>
                <a:lnTo>
                  <a:pt x="198980" y="327134"/>
                </a:lnTo>
                <a:lnTo>
                  <a:pt x="228543" y="292688"/>
                </a:lnTo>
                <a:lnTo>
                  <a:pt x="259801" y="259801"/>
                </a:lnTo>
                <a:lnTo>
                  <a:pt x="292688" y="228543"/>
                </a:lnTo>
                <a:lnTo>
                  <a:pt x="327134" y="198980"/>
                </a:lnTo>
                <a:lnTo>
                  <a:pt x="363071" y="171181"/>
                </a:lnTo>
                <a:lnTo>
                  <a:pt x="400431" y="145214"/>
                </a:lnTo>
                <a:lnTo>
                  <a:pt x="439146" y="121148"/>
                </a:lnTo>
                <a:lnTo>
                  <a:pt x="479148" y="99050"/>
                </a:lnTo>
                <a:lnTo>
                  <a:pt x="520369" y="78989"/>
                </a:lnTo>
                <a:lnTo>
                  <a:pt x="562740" y="61032"/>
                </a:lnTo>
                <a:lnTo>
                  <a:pt x="606193" y="45249"/>
                </a:lnTo>
                <a:lnTo>
                  <a:pt x="650661" y="31707"/>
                </a:lnTo>
                <a:lnTo>
                  <a:pt x="696074" y="20474"/>
                </a:lnTo>
                <a:lnTo>
                  <a:pt x="742366" y="11619"/>
                </a:lnTo>
                <a:lnTo>
                  <a:pt x="789467" y="5209"/>
                </a:lnTo>
                <a:lnTo>
                  <a:pt x="837309" y="1313"/>
                </a:lnTo>
                <a:lnTo>
                  <a:pt x="885824" y="0"/>
                </a:lnTo>
                <a:lnTo>
                  <a:pt x="934340" y="1313"/>
                </a:lnTo>
                <a:lnTo>
                  <a:pt x="982182" y="5209"/>
                </a:lnTo>
                <a:lnTo>
                  <a:pt x="1029283" y="11619"/>
                </a:lnTo>
                <a:lnTo>
                  <a:pt x="1036977" y="13091"/>
                </a:lnTo>
                <a:lnTo>
                  <a:pt x="885824" y="13091"/>
                </a:lnTo>
                <a:lnTo>
                  <a:pt x="838004" y="14384"/>
                </a:lnTo>
                <a:lnTo>
                  <a:pt x="790850" y="18220"/>
                </a:lnTo>
                <a:lnTo>
                  <a:pt x="744429" y="24532"/>
                </a:lnTo>
                <a:lnTo>
                  <a:pt x="698808" y="33252"/>
                </a:lnTo>
                <a:lnTo>
                  <a:pt x="654055" y="44313"/>
                </a:lnTo>
                <a:lnTo>
                  <a:pt x="610236" y="57649"/>
                </a:lnTo>
                <a:lnTo>
                  <a:pt x="567418" y="73192"/>
                </a:lnTo>
                <a:lnTo>
                  <a:pt x="525669" y="90876"/>
                </a:lnTo>
                <a:lnTo>
                  <a:pt x="485055" y="110633"/>
                </a:lnTo>
                <a:lnTo>
                  <a:pt x="445643" y="132396"/>
                </a:lnTo>
                <a:lnTo>
                  <a:pt x="407501" y="156099"/>
                </a:lnTo>
                <a:lnTo>
                  <a:pt x="370695" y="181675"/>
                </a:lnTo>
                <a:lnTo>
                  <a:pt x="335292" y="209056"/>
                </a:lnTo>
                <a:lnTo>
                  <a:pt x="301360" y="238175"/>
                </a:lnTo>
                <a:lnTo>
                  <a:pt x="268965" y="268965"/>
                </a:lnTo>
                <a:lnTo>
                  <a:pt x="238175" y="301360"/>
                </a:lnTo>
                <a:lnTo>
                  <a:pt x="209055" y="335292"/>
                </a:lnTo>
                <a:lnTo>
                  <a:pt x="181675" y="370695"/>
                </a:lnTo>
                <a:lnTo>
                  <a:pt x="156099" y="407501"/>
                </a:lnTo>
                <a:lnTo>
                  <a:pt x="132396" y="445643"/>
                </a:lnTo>
                <a:lnTo>
                  <a:pt x="110633" y="485055"/>
                </a:lnTo>
                <a:lnTo>
                  <a:pt x="90876" y="525669"/>
                </a:lnTo>
                <a:lnTo>
                  <a:pt x="73192" y="567418"/>
                </a:lnTo>
                <a:lnTo>
                  <a:pt x="57649" y="610236"/>
                </a:lnTo>
                <a:lnTo>
                  <a:pt x="44313" y="654055"/>
                </a:lnTo>
                <a:lnTo>
                  <a:pt x="33252" y="698808"/>
                </a:lnTo>
                <a:lnTo>
                  <a:pt x="24532" y="744429"/>
                </a:lnTo>
                <a:lnTo>
                  <a:pt x="18220" y="790850"/>
                </a:lnTo>
                <a:lnTo>
                  <a:pt x="14384" y="838004"/>
                </a:lnTo>
                <a:lnTo>
                  <a:pt x="13091" y="885824"/>
                </a:lnTo>
                <a:lnTo>
                  <a:pt x="14384" y="933645"/>
                </a:lnTo>
                <a:lnTo>
                  <a:pt x="18220" y="980799"/>
                </a:lnTo>
                <a:lnTo>
                  <a:pt x="24532" y="1027220"/>
                </a:lnTo>
                <a:lnTo>
                  <a:pt x="33252" y="1072841"/>
                </a:lnTo>
                <a:lnTo>
                  <a:pt x="44313" y="1117594"/>
                </a:lnTo>
                <a:lnTo>
                  <a:pt x="57649" y="1161413"/>
                </a:lnTo>
                <a:lnTo>
                  <a:pt x="73192" y="1204230"/>
                </a:lnTo>
                <a:lnTo>
                  <a:pt x="90876" y="1245980"/>
                </a:lnTo>
                <a:lnTo>
                  <a:pt x="110633" y="1286594"/>
                </a:lnTo>
                <a:lnTo>
                  <a:pt x="132396" y="1326005"/>
                </a:lnTo>
                <a:lnTo>
                  <a:pt x="156099" y="1364148"/>
                </a:lnTo>
                <a:lnTo>
                  <a:pt x="181675" y="1400954"/>
                </a:lnTo>
                <a:lnTo>
                  <a:pt x="209056" y="1436356"/>
                </a:lnTo>
                <a:lnTo>
                  <a:pt x="238175" y="1470289"/>
                </a:lnTo>
                <a:lnTo>
                  <a:pt x="268965" y="1502684"/>
                </a:lnTo>
                <a:lnTo>
                  <a:pt x="301360" y="1533474"/>
                </a:lnTo>
                <a:lnTo>
                  <a:pt x="335292" y="1562593"/>
                </a:lnTo>
                <a:lnTo>
                  <a:pt x="370695" y="1589974"/>
                </a:lnTo>
                <a:lnTo>
                  <a:pt x="407501" y="1615549"/>
                </a:lnTo>
                <a:lnTo>
                  <a:pt x="445643" y="1639252"/>
                </a:lnTo>
                <a:lnTo>
                  <a:pt x="485055" y="1661016"/>
                </a:lnTo>
                <a:lnTo>
                  <a:pt x="525669" y="1680773"/>
                </a:lnTo>
                <a:lnTo>
                  <a:pt x="567418" y="1698457"/>
                </a:lnTo>
                <a:lnTo>
                  <a:pt x="610236" y="1714000"/>
                </a:lnTo>
                <a:lnTo>
                  <a:pt x="654055" y="1727336"/>
                </a:lnTo>
                <a:lnTo>
                  <a:pt x="698808" y="1738397"/>
                </a:lnTo>
                <a:lnTo>
                  <a:pt x="744429" y="1747117"/>
                </a:lnTo>
                <a:lnTo>
                  <a:pt x="790850" y="1753429"/>
                </a:lnTo>
                <a:lnTo>
                  <a:pt x="838004" y="1757265"/>
                </a:lnTo>
                <a:lnTo>
                  <a:pt x="885824" y="1758558"/>
                </a:lnTo>
                <a:lnTo>
                  <a:pt x="1036977" y="1758558"/>
                </a:lnTo>
                <a:lnTo>
                  <a:pt x="1029283" y="1760030"/>
                </a:lnTo>
                <a:lnTo>
                  <a:pt x="982182" y="1766440"/>
                </a:lnTo>
                <a:lnTo>
                  <a:pt x="934340" y="1770336"/>
                </a:lnTo>
                <a:lnTo>
                  <a:pt x="885824" y="1771649"/>
                </a:lnTo>
                <a:close/>
              </a:path>
              <a:path w="1771650" h="1771650">
                <a:moveTo>
                  <a:pt x="1036977" y="1758558"/>
                </a:moveTo>
                <a:lnTo>
                  <a:pt x="885824" y="1758558"/>
                </a:lnTo>
                <a:lnTo>
                  <a:pt x="933645" y="1757265"/>
                </a:lnTo>
                <a:lnTo>
                  <a:pt x="980799" y="1753429"/>
                </a:lnTo>
                <a:lnTo>
                  <a:pt x="1027220" y="1747117"/>
                </a:lnTo>
                <a:lnTo>
                  <a:pt x="1072841" y="1738397"/>
                </a:lnTo>
                <a:lnTo>
                  <a:pt x="1117594" y="1727336"/>
                </a:lnTo>
                <a:lnTo>
                  <a:pt x="1161413" y="1714000"/>
                </a:lnTo>
                <a:lnTo>
                  <a:pt x="1204230" y="1698457"/>
                </a:lnTo>
                <a:lnTo>
                  <a:pt x="1245980" y="1680773"/>
                </a:lnTo>
                <a:lnTo>
                  <a:pt x="1286594" y="1661016"/>
                </a:lnTo>
                <a:lnTo>
                  <a:pt x="1326005" y="1639252"/>
                </a:lnTo>
                <a:lnTo>
                  <a:pt x="1364148" y="1615549"/>
                </a:lnTo>
                <a:lnTo>
                  <a:pt x="1400954" y="1589974"/>
                </a:lnTo>
                <a:lnTo>
                  <a:pt x="1436356" y="1562593"/>
                </a:lnTo>
                <a:lnTo>
                  <a:pt x="1470289" y="1533474"/>
                </a:lnTo>
                <a:lnTo>
                  <a:pt x="1502684" y="1502684"/>
                </a:lnTo>
                <a:lnTo>
                  <a:pt x="1533474" y="1470289"/>
                </a:lnTo>
                <a:lnTo>
                  <a:pt x="1562593" y="1436356"/>
                </a:lnTo>
                <a:lnTo>
                  <a:pt x="1589974" y="1400954"/>
                </a:lnTo>
                <a:lnTo>
                  <a:pt x="1615549" y="1364148"/>
                </a:lnTo>
                <a:lnTo>
                  <a:pt x="1639252" y="1326005"/>
                </a:lnTo>
                <a:lnTo>
                  <a:pt x="1661016" y="1286594"/>
                </a:lnTo>
                <a:lnTo>
                  <a:pt x="1680773" y="1245980"/>
                </a:lnTo>
                <a:lnTo>
                  <a:pt x="1698457" y="1204230"/>
                </a:lnTo>
                <a:lnTo>
                  <a:pt x="1714000" y="1161413"/>
                </a:lnTo>
                <a:lnTo>
                  <a:pt x="1727336" y="1117594"/>
                </a:lnTo>
                <a:lnTo>
                  <a:pt x="1738397" y="1072841"/>
                </a:lnTo>
                <a:lnTo>
                  <a:pt x="1747117" y="1027220"/>
                </a:lnTo>
                <a:lnTo>
                  <a:pt x="1753429" y="980799"/>
                </a:lnTo>
                <a:lnTo>
                  <a:pt x="1757265" y="933645"/>
                </a:lnTo>
                <a:lnTo>
                  <a:pt x="1758558" y="885824"/>
                </a:lnTo>
                <a:lnTo>
                  <a:pt x="1757265" y="838004"/>
                </a:lnTo>
                <a:lnTo>
                  <a:pt x="1753429" y="790850"/>
                </a:lnTo>
                <a:lnTo>
                  <a:pt x="1747117" y="744429"/>
                </a:lnTo>
                <a:lnTo>
                  <a:pt x="1738397" y="698808"/>
                </a:lnTo>
                <a:lnTo>
                  <a:pt x="1727336" y="654055"/>
                </a:lnTo>
                <a:lnTo>
                  <a:pt x="1714000" y="610236"/>
                </a:lnTo>
                <a:lnTo>
                  <a:pt x="1698457" y="567418"/>
                </a:lnTo>
                <a:lnTo>
                  <a:pt x="1680773" y="525669"/>
                </a:lnTo>
                <a:lnTo>
                  <a:pt x="1661016" y="485055"/>
                </a:lnTo>
                <a:lnTo>
                  <a:pt x="1639252" y="445643"/>
                </a:lnTo>
                <a:lnTo>
                  <a:pt x="1615549" y="407501"/>
                </a:lnTo>
                <a:lnTo>
                  <a:pt x="1589974" y="370695"/>
                </a:lnTo>
                <a:lnTo>
                  <a:pt x="1562593" y="335292"/>
                </a:lnTo>
                <a:lnTo>
                  <a:pt x="1533474" y="301360"/>
                </a:lnTo>
                <a:lnTo>
                  <a:pt x="1502684" y="268965"/>
                </a:lnTo>
                <a:lnTo>
                  <a:pt x="1470289" y="238175"/>
                </a:lnTo>
                <a:lnTo>
                  <a:pt x="1436356" y="209056"/>
                </a:lnTo>
                <a:lnTo>
                  <a:pt x="1400954" y="181675"/>
                </a:lnTo>
                <a:lnTo>
                  <a:pt x="1364148" y="156099"/>
                </a:lnTo>
                <a:lnTo>
                  <a:pt x="1326005" y="132396"/>
                </a:lnTo>
                <a:lnTo>
                  <a:pt x="1286594" y="110633"/>
                </a:lnTo>
                <a:lnTo>
                  <a:pt x="1245980" y="90876"/>
                </a:lnTo>
                <a:lnTo>
                  <a:pt x="1204230" y="73192"/>
                </a:lnTo>
                <a:lnTo>
                  <a:pt x="1161413" y="57649"/>
                </a:lnTo>
                <a:lnTo>
                  <a:pt x="1117594" y="44313"/>
                </a:lnTo>
                <a:lnTo>
                  <a:pt x="1072840" y="33252"/>
                </a:lnTo>
                <a:lnTo>
                  <a:pt x="1027220" y="24532"/>
                </a:lnTo>
                <a:lnTo>
                  <a:pt x="980799" y="18220"/>
                </a:lnTo>
                <a:lnTo>
                  <a:pt x="933645" y="14384"/>
                </a:lnTo>
                <a:lnTo>
                  <a:pt x="885824" y="13091"/>
                </a:lnTo>
                <a:lnTo>
                  <a:pt x="1036977" y="13091"/>
                </a:lnTo>
                <a:lnTo>
                  <a:pt x="1075574" y="20474"/>
                </a:lnTo>
                <a:lnTo>
                  <a:pt x="1120988" y="31707"/>
                </a:lnTo>
                <a:lnTo>
                  <a:pt x="1165455" y="45249"/>
                </a:lnTo>
                <a:lnTo>
                  <a:pt x="1208909" y="61032"/>
                </a:lnTo>
                <a:lnTo>
                  <a:pt x="1251280" y="78989"/>
                </a:lnTo>
                <a:lnTo>
                  <a:pt x="1292500" y="99050"/>
                </a:lnTo>
                <a:lnTo>
                  <a:pt x="1332502" y="121148"/>
                </a:lnTo>
                <a:lnTo>
                  <a:pt x="1371218" y="145214"/>
                </a:lnTo>
                <a:lnTo>
                  <a:pt x="1408578" y="171181"/>
                </a:lnTo>
                <a:lnTo>
                  <a:pt x="1444515" y="198980"/>
                </a:lnTo>
                <a:lnTo>
                  <a:pt x="1478961" y="228543"/>
                </a:lnTo>
                <a:lnTo>
                  <a:pt x="1511847" y="259801"/>
                </a:lnTo>
                <a:lnTo>
                  <a:pt x="1543106" y="292688"/>
                </a:lnTo>
                <a:lnTo>
                  <a:pt x="1572669" y="327134"/>
                </a:lnTo>
                <a:lnTo>
                  <a:pt x="1600468" y="363071"/>
                </a:lnTo>
                <a:lnTo>
                  <a:pt x="1626434" y="400431"/>
                </a:lnTo>
                <a:lnTo>
                  <a:pt x="1650501" y="439146"/>
                </a:lnTo>
                <a:lnTo>
                  <a:pt x="1672599" y="479148"/>
                </a:lnTo>
                <a:lnTo>
                  <a:pt x="1692660" y="520369"/>
                </a:lnTo>
                <a:lnTo>
                  <a:pt x="1710616" y="562740"/>
                </a:lnTo>
                <a:lnTo>
                  <a:pt x="1726400" y="606193"/>
                </a:lnTo>
                <a:lnTo>
                  <a:pt x="1739942" y="650661"/>
                </a:lnTo>
                <a:lnTo>
                  <a:pt x="1751175" y="696074"/>
                </a:lnTo>
                <a:lnTo>
                  <a:pt x="1760030" y="742366"/>
                </a:lnTo>
                <a:lnTo>
                  <a:pt x="1766440" y="789467"/>
                </a:lnTo>
                <a:lnTo>
                  <a:pt x="1770336" y="837309"/>
                </a:lnTo>
                <a:lnTo>
                  <a:pt x="1771649" y="885824"/>
                </a:lnTo>
                <a:lnTo>
                  <a:pt x="1770336" y="934340"/>
                </a:lnTo>
                <a:lnTo>
                  <a:pt x="1766440" y="982182"/>
                </a:lnTo>
                <a:lnTo>
                  <a:pt x="1760030" y="1029283"/>
                </a:lnTo>
                <a:lnTo>
                  <a:pt x="1751175" y="1075574"/>
                </a:lnTo>
                <a:lnTo>
                  <a:pt x="1739942" y="1120988"/>
                </a:lnTo>
                <a:lnTo>
                  <a:pt x="1726400" y="1165455"/>
                </a:lnTo>
                <a:lnTo>
                  <a:pt x="1710616" y="1208909"/>
                </a:lnTo>
                <a:lnTo>
                  <a:pt x="1692660" y="1251280"/>
                </a:lnTo>
                <a:lnTo>
                  <a:pt x="1672599" y="1292500"/>
                </a:lnTo>
                <a:lnTo>
                  <a:pt x="1650501" y="1332502"/>
                </a:lnTo>
                <a:lnTo>
                  <a:pt x="1626434" y="1371218"/>
                </a:lnTo>
                <a:lnTo>
                  <a:pt x="1600468" y="1408578"/>
                </a:lnTo>
                <a:lnTo>
                  <a:pt x="1572669" y="1444515"/>
                </a:lnTo>
                <a:lnTo>
                  <a:pt x="1543106" y="1478961"/>
                </a:lnTo>
                <a:lnTo>
                  <a:pt x="1511847" y="1511847"/>
                </a:lnTo>
                <a:lnTo>
                  <a:pt x="1478961" y="1543106"/>
                </a:lnTo>
                <a:lnTo>
                  <a:pt x="1444515" y="1572669"/>
                </a:lnTo>
                <a:lnTo>
                  <a:pt x="1408578" y="1600468"/>
                </a:lnTo>
                <a:lnTo>
                  <a:pt x="1371218" y="1626434"/>
                </a:lnTo>
                <a:lnTo>
                  <a:pt x="1332502" y="1650501"/>
                </a:lnTo>
                <a:lnTo>
                  <a:pt x="1292500" y="1672599"/>
                </a:lnTo>
                <a:lnTo>
                  <a:pt x="1251280" y="1692660"/>
                </a:lnTo>
                <a:lnTo>
                  <a:pt x="1208909" y="1710616"/>
                </a:lnTo>
                <a:lnTo>
                  <a:pt x="1165455" y="1726400"/>
                </a:lnTo>
                <a:lnTo>
                  <a:pt x="1120988" y="1739942"/>
                </a:lnTo>
                <a:lnTo>
                  <a:pt x="1075574" y="1751175"/>
                </a:lnTo>
                <a:lnTo>
                  <a:pt x="1036977" y="1758558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42040" y="2015674"/>
            <a:ext cx="10544174" cy="52482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323626" y="2006203"/>
            <a:ext cx="5391149" cy="5257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222634" y="7439713"/>
            <a:ext cx="3582035" cy="817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-500">
                <a:solidFill>
                  <a:srgbClr val="FFFFFF"/>
                </a:solidFill>
                <a:latin typeface="Arial Black"/>
                <a:cs typeface="Arial Black"/>
              </a:rPr>
              <a:t>Final</a:t>
            </a:r>
            <a:r>
              <a:rPr dirty="0" sz="5200" spc="-45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200" spc="-365">
                <a:solidFill>
                  <a:srgbClr val="FFFFFF"/>
                </a:solidFill>
                <a:latin typeface="Arial Black"/>
                <a:cs typeface="Arial Black"/>
              </a:rPr>
              <a:t>Model</a:t>
            </a:r>
            <a:endParaRPr sz="520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777353" y="7439713"/>
            <a:ext cx="4485640" cy="817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-500">
                <a:solidFill>
                  <a:srgbClr val="FFFFFF"/>
                </a:solidFill>
                <a:latin typeface="Arial Black"/>
                <a:cs typeface="Arial Black"/>
              </a:rPr>
              <a:t>Final </a:t>
            </a:r>
            <a:r>
              <a:rPr dirty="0" sz="5200" spc="-775">
                <a:solidFill>
                  <a:srgbClr val="FFFFFF"/>
                </a:solidFill>
                <a:latin typeface="Arial Black"/>
                <a:cs typeface="Arial Black"/>
              </a:rPr>
              <a:t>VIF</a:t>
            </a:r>
            <a:r>
              <a:rPr dirty="0" sz="5200" spc="-3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200" spc="-715">
                <a:solidFill>
                  <a:srgbClr val="FFFFFF"/>
                </a:solidFill>
                <a:latin typeface="Arial Black"/>
                <a:cs typeface="Arial Black"/>
              </a:rPr>
              <a:t>check</a:t>
            </a:r>
            <a:endParaRPr sz="52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252060" y="0"/>
            <a:ext cx="5035938" cy="20061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323626" y="572339"/>
            <a:ext cx="600075" cy="600075"/>
          </a:xfrm>
          <a:custGeom>
            <a:avLst/>
            <a:gdLst/>
            <a:ahLst/>
            <a:cxnLst/>
            <a:rect l="l" t="t" r="r" b="b"/>
            <a:pathLst>
              <a:path w="600075" h="600075">
                <a:moveTo>
                  <a:pt x="0" y="0"/>
                </a:moveTo>
                <a:lnTo>
                  <a:pt x="600074" y="0"/>
                </a:lnTo>
                <a:lnTo>
                  <a:pt x="600074" y="600074"/>
                </a:lnTo>
                <a:lnTo>
                  <a:pt x="0" y="600074"/>
                </a:lnTo>
                <a:lnTo>
                  <a:pt x="0" y="0"/>
                </a:lnTo>
                <a:close/>
              </a:path>
            </a:pathLst>
          </a:custGeom>
          <a:solidFill>
            <a:srgbClr val="EB7D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485647" y="1028700"/>
            <a:ext cx="1771650" cy="1771650"/>
          </a:xfrm>
          <a:custGeom>
            <a:avLst/>
            <a:gdLst/>
            <a:ahLst/>
            <a:cxnLst/>
            <a:rect l="l" t="t" r="r" b="b"/>
            <a:pathLst>
              <a:path w="1771650" h="1771650">
                <a:moveTo>
                  <a:pt x="885824" y="1771649"/>
                </a:moveTo>
                <a:lnTo>
                  <a:pt x="837309" y="1770336"/>
                </a:lnTo>
                <a:lnTo>
                  <a:pt x="789467" y="1766440"/>
                </a:lnTo>
                <a:lnTo>
                  <a:pt x="742366" y="1760030"/>
                </a:lnTo>
                <a:lnTo>
                  <a:pt x="696074" y="1751175"/>
                </a:lnTo>
                <a:lnTo>
                  <a:pt x="650661" y="1739942"/>
                </a:lnTo>
                <a:lnTo>
                  <a:pt x="606193" y="1726400"/>
                </a:lnTo>
                <a:lnTo>
                  <a:pt x="562740" y="1710616"/>
                </a:lnTo>
                <a:lnTo>
                  <a:pt x="520369" y="1692660"/>
                </a:lnTo>
                <a:lnTo>
                  <a:pt x="479148" y="1672599"/>
                </a:lnTo>
                <a:lnTo>
                  <a:pt x="439146" y="1650501"/>
                </a:lnTo>
                <a:lnTo>
                  <a:pt x="400431" y="1626434"/>
                </a:lnTo>
                <a:lnTo>
                  <a:pt x="363071" y="1600468"/>
                </a:lnTo>
                <a:lnTo>
                  <a:pt x="327134" y="1572669"/>
                </a:lnTo>
                <a:lnTo>
                  <a:pt x="292688" y="1543106"/>
                </a:lnTo>
                <a:lnTo>
                  <a:pt x="259801" y="1511847"/>
                </a:lnTo>
                <a:lnTo>
                  <a:pt x="228543" y="1478961"/>
                </a:lnTo>
                <a:lnTo>
                  <a:pt x="198980" y="1444515"/>
                </a:lnTo>
                <a:lnTo>
                  <a:pt x="171181" y="1408578"/>
                </a:lnTo>
                <a:lnTo>
                  <a:pt x="145214" y="1371218"/>
                </a:lnTo>
                <a:lnTo>
                  <a:pt x="121148" y="1332502"/>
                </a:lnTo>
                <a:lnTo>
                  <a:pt x="99050" y="1292500"/>
                </a:lnTo>
                <a:lnTo>
                  <a:pt x="78989" y="1251280"/>
                </a:lnTo>
                <a:lnTo>
                  <a:pt x="61032" y="1208909"/>
                </a:lnTo>
                <a:lnTo>
                  <a:pt x="45249" y="1165455"/>
                </a:lnTo>
                <a:lnTo>
                  <a:pt x="31707" y="1120988"/>
                </a:lnTo>
                <a:lnTo>
                  <a:pt x="20474" y="1075574"/>
                </a:lnTo>
                <a:lnTo>
                  <a:pt x="11619" y="1029283"/>
                </a:lnTo>
                <a:lnTo>
                  <a:pt x="5209" y="982182"/>
                </a:lnTo>
                <a:lnTo>
                  <a:pt x="1313" y="934340"/>
                </a:lnTo>
                <a:lnTo>
                  <a:pt x="0" y="885824"/>
                </a:lnTo>
                <a:lnTo>
                  <a:pt x="1313" y="837309"/>
                </a:lnTo>
                <a:lnTo>
                  <a:pt x="5209" y="789467"/>
                </a:lnTo>
                <a:lnTo>
                  <a:pt x="11619" y="742366"/>
                </a:lnTo>
                <a:lnTo>
                  <a:pt x="20474" y="696074"/>
                </a:lnTo>
                <a:lnTo>
                  <a:pt x="31707" y="650661"/>
                </a:lnTo>
                <a:lnTo>
                  <a:pt x="45249" y="606193"/>
                </a:lnTo>
                <a:lnTo>
                  <a:pt x="61032" y="562740"/>
                </a:lnTo>
                <a:lnTo>
                  <a:pt x="78989" y="520369"/>
                </a:lnTo>
                <a:lnTo>
                  <a:pt x="99050" y="479148"/>
                </a:lnTo>
                <a:lnTo>
                  <a:pt x="121148" y="439146"/>
                </a:lnTo>
                <a:lnTo>
                  <a:pt x="145214" y="400431"/>
                </a:lnTo>
                <a:lnTo>
                  <a:pt x="171181" y="363071"/>
                </a:lnTo>
                <a:lnTo>
                  <a:pt x="198980" y="327134"/>
                </a:lnTo>
                <a:lnTo>
                  <a:pt x="228543" y="292688"/>
                </a:lnTo>
                <a:lnTo>
                  <a:pt x="259801" y="259801"/>
                </a:lnTo>
                <a:lnTo>
                  <a:pt x="292688" y="228543"/>
                </a:lnTo>
                <a:lnTo>
                  <a:pt x="327134" y="198980"/>
                </a:lnTo>
                <a:lnTo>
                  <a:pt x="363071" y="171181"/>
                </a:lnTo>
                <a:lnTo>
                  <a:pt x="400431" y="145214"/>
                </a:lnTo>
                <a:lnTo>
                  <a:pt x="439146" y="121148"/>
                </a:lnTo>
                <a:lnTo>
                  <a:pt x="479148" y="99050"/>
                </a:lnTo>
                <a:lnTo>
                  <a:pt x="520369" y="78989"/>
                </a:lnTo>
                <a:lnTo>
                  <a:pt x="562740" y="61032"/>
                </a:lnTo>
                <a:lnTo>
                  <a:pt x="606193" y="45249"/>
                </a:lnTo>
                <a:lnTo>
                  <a:pt x="650661" y="31707"/>
                </a:lnTo>
                <a:lnTo>
                  <a:pt x="696074" y="20474"/>
                </a:lnTo>
                <a:lnTo>
                  <a:pt x="742366" y="11619"/>
                </a:lnTo>
                <a:lnTo>
                  <a:pt x="789467" y="5209"/>
                </a:lnTo>
                <a:lnTo>
                  <a:pt x="837309" y="1313"/>
                </a:lnTo>
                <a:lnTo>
                  <a:pt x="885824" y="0"/>
                </a:lnTo>
                <a:lnTo>
                  <a:pt x="934340" y="1313"/>
                </a:lnTo>
                <a:lnTo>
                  <a:pt x="982182" y="5209"/>
                </a:lnTo>
                <a:lnTo>
                  <a:pt x="1029283" y="11619"/>
                </a:lnTo>
                <a:lnTo>
                  <a:pt x="1036977" y="13091"/>
                </a:lnTo>
                <a:lnTo>
                  <a:pt x="885824" y="13091"/>
                </a:lnTo>
                <a:lnTo>
                  <a:pt x="838004" y="14384"/>
                </a:lnTo>
                <a:lnTo>
                  <a:pt x="790850" y="18220"/>
                </a:lnTo>
                <a:lnTo>
                  <a:pt x="744429" y="24532"/>
                </a:lnTo>
                <a:lnTo>
                  <a:pt x="698808" y="33252"/>
                </a:lnTo>
                <a:lnTo>
                  <a:pt x="654055" y="44313"/>
                </a:lnTo>
                <a:lnTo>
                  <a:pt x="610236" y="57649"/>
                </a:lnTo>
                <a:lnTo>
                  <a:pt x="567418" y="73192"/>
                </a:lnTo>
                <a:lnTo>
                  <a:pt x="525669" y="90876"/>
                </a:lnTo>
                <a:lnTo>
                  <a:pt x="485055" y="110633"/>
                </a:lnTo>
                <a:lnTo>
                  <a:pt x="445643" y="132396"/>
                </a:lnTo>
                <a:lnTo>
                  <a:pt x="407501" y="156099"/>
                </a:lnTo>
                <a:lnTo>
                  <a:pt x="370695" y="181675"/>
                </a:lnTo>
                <a:lnTo>
                  <a:pt x="335292" y="209056"/>
                </a:lnTo>
                <a:lnTo>
                  <a:pt x="301360" y="238175"/>
                </a:lnTo>
                <a:lnTo>
                  <a:pt x="268965" y="268965"/>
                </a:lnTo>
                <a:lnTo>
                  <a:pt x="238175" y="301360"/>
                </a:lnTo>
                <a:lnTo>
                  <a:pt x="209055" y="335292"/>
                </a:lnTo>
                <a:lnTo>
                  <a:pt x="181675" y="370695"/>
                </a:lnTo>
                <a:lnTo>
                  <a:pt x="156099" y="407501"/>
                </a:lnTo>
                <a:lnTo>
                  <a:pt x="132396" y="445643"/>
                </a:lnTo>
                <a:lnTo>
                  <a:pt x="110633" y="485055"/>
                </a:lnTo>
                <a:lnTo>
                  <a:pt x="90876" y="525669"/>
                </a:lnTo>
                <a:lnTo>
                  <a:pt x="73192" y="567418"/>
                </a:lnTo>
                <a:lnTo>
                  <a:pt x="57649" y="610236"/>
                </a:lnTo>
                <a:lnTo>
                  <a:pt x="44313" y="654055"/>
                </a:lnTo>
                <a:lnTo>
                  <a:pt x="33252" y="698808"/>
                </a:lnTo>
                <a:lnTo>
                  <a:pt x="24532" y="744429"/>
                </a:lnTo>
                <a:lnTo>
                  <a:pt x="18220" y="790850"/>
                </a:lnTo>
                <a:lnTo>
                  <a:pt x="14384" y="838004"/>
                </a:lnTo>
                <a:lnTo>
                  <a:pt x="13091" y="885824"/>
                </a:lnTo>
                <a:lnTo>
                  <a:pt x="14384" y="933645"/>
                </a:lnTo>
                <a:lnTo>
                  <a:pt x="18220" y="980799"/>
                </a:lnTo>
                <a:lnTo>
                  <a:pt x="24532" y="1027220"/>
                </a:lnTo>
                <a:lnTo>
                  <a:pt x="33252" y="1072841"/>
                </a:lnTo>
                <a:lnTo>
                  <a:pt x="44313" y="1117594"/>
                </a:lnTo>
                <a:lnTo>
                  <a:pt x="57649" y="1161413"/>
                </a:lnTo>
                <a:lnTo>
                  <a:pt x="73192" y="1204230"/>
                </a:lnTo>
                <a:lnTo>
                  <a:pt x="90876" y="1245980"/>
                </a:lnTo>
                <a:lnTo>
                  <a:pt x="110633" y="1286594"/>
                </a:lnTo>
                <a:lnTo>
                  <a:pt x="132396" y="1326005"/>
                </a:lnTo>
                <a:lnTo>
                  <a:pt x="156099" y="1364148"/>
                </a:lnTo>
                <a:lnTo>
                  <a:pt x="181675" y="1400954"/>
                </a:lnTo>
                <a:lnTo>
                  <a:pt x="209056" y="1436356"/>
                </a:lnTo>
                <a:lnTo>
                  <a:pt x="238175" y="1470289"/>
                </a:lnTo>
                <a:lnTo>
                  <a:pt x="268965" y="1502684"/>
                </a:lnTo>
                <a:lnTo>
                  <a:pt x="301360" y="1533474"/>
                </a:lnTo>
                <a:lnTo>
                  <a:pt x="335292" y="1562593"/>
                </a:lnTo>
                <a:lnTo>
                  <a:pt x="370695" y="1589974"/>
                </a:lnTo>
                <a:lnTo>
                  <a:pt x="407501" y="1615549"/>
                </a:lnTo>
                <a:lnTo>
                  <a:pt x="445643" y="1639252"/>
                </a:lnTo>
                <a:lnTo>
                  <a:pt x="485055" y="1661016"/>
                </a:lnTo>
                <a:lnTo>
                  <a:pt x="525669" y="1680773"/>
                </a:lnTo>
                <a:lnTo>
                  <a:pt x="567418" y="1698457"/>
                </a:lnTo>
                <a:lnTo>
                  <a:pt x="610236" y="1714000"/>
                </a:lnTo>
                <a:lnTo>
                  <a:pt x="654055" y="1727336"/>
                </a:lnTo>
                <a:lnTo>
                  <a:pt x="698808" y="1738397"/>
                </a:lnTo>
                <a:lnTo>
                  <a:pt x="744429" y="1747117"/>
                </a:lnTo>
                <a:lnTo>
                  <a:pt x="790850" y="1753429"/>
                </a:lnTo>
                <a:lnTo>
                  <a:pt x="838004" y="1757265"/>
                </a:lnTo>
                <a:lnTo>
                  <a:pt x="885824" y="1758558"/>
                </a:lnTo>
                <a:lnTo>
                  <a:pt x="1036977" y="1758558"/>
                </a:lnTo>
                <a:lnTo>
                  <a:pt x="1029283" y="1760030"/>
                </a:lnTo>
                <a:lnTo>
                  <a:pt x="982182" y="1766440"/>
                </a:lnTo>
                <a:lnTo>
                  <a:pt x="934340" y="1770336"/>
                </a:lnTo>
                <a:lnTo>
                  <a:pt x="885824" y="1771649"/>
                </a:lnTo>
                <a:close/>
              </a:path>
              <a:path w="1771650" h="1771650">
                <a:moveTo>
                  <a:pt x="1036977" y="1758558"/>
                </a:moveTo>
                <a:lnTo>
                  <a:pt x="885824" y="1758558"/>
                </a:lnTo>
                <a:lnTo>
                  <a:pt x="933645" y="1757265"/>
                </a:lnTo>
                <a:lnTo>
                  <a:pt x="980799" y="1753429"/>
                </a:lnTo>
                <a:lnTo>
                  <a:pt x="1027220" y="1747117"/>
                </a:lnTo>
                <a:lnTo>
                  <a:pt x="1072841" y="1738397"/>
                </a:lnTo>
                <a:lnTo>
                  <a:pt x="1117594" y="1727336"/>
                </a:lnTo>
                <a:lnTo>
                  <a:pt x="1161413" y="1714000"/>
                </a:lnTo>
                <a:lnTo>
                  <a:pt x="1204230" y="1698457"/>
                </a:lnTo>
                <a:lnTo>
                  <a:pt x="1245980" y="1680773"/>
                </a:lnTo>
                <a:lnTo>
                  <a:pt x="1286594" y="1661016"/>
                </a:lnTo>
                <a:lnTo>
                  <a:pt x="1326005" y="1639252"/>
                </a:lnTo>
                <a:lnTo>
                  <a:pt x="1364148" y="1615549"/>
                </a:lnTo>
                <a:lnTo>
                  <a:pt x="1400954" y="1589974"/>
                </a:lnTo>
                <a:lnTo>
                  <a:pt x="1436356" y="1562593"/>
                </a:lnTo>
                <a:lnTo>
                  <a:pt x="1470289" y="1533474"/>
                </a:lnTo>
                <a:lnTo>
                  <a:pt x="1502684" y="1502684"/>
                </a:lnTo>
                <a:lnTo>
                  <a:pt x="1533474" y="1470289"/>
                </a:lnTo>
                <a:lnTo>
                  <a:pt x="1562593" y="1436356"/>
                </a:lnTo>
                <a:lnTo>
                  <a:pt x="1589974" y="1400954"/>
                </a:lnTo>
                <a:lnTo>
                  <a:pt x="1615549" y="1364148"/>
                </a:lnTo>
                <a:lnTo>
                  <a:pt x="1639252" y="1326005"/>
                </a:lnTo>
                <a:lnTo>
                  <a:pt x="1661016" y="1286594"/>
                </a:lnTo>
                <a:lnTo>
                  <a:pt x="1680773" y="1245980"/>
                </a:lnTo>
                <a:lnTo>
                  <a:pt x="1698457" y="1204230"/>
                </a:lnTo>
                <a:lnTo>
                  <a:pt x="1714000" y="1161413"/>
                </a:lnTo>
                <a:lnTo>
                  <a:pt x="1727336" y="1117594"/>
                </a:lnTo>
                <a:lnTo>
                  <a:pt x="1738397" y="1072841"/>
                </a:lnTo>
                <a:lnTo>
                  <a:pt x="1747117" y="1027220"/>
                </a:lnTo>
                <a:lnTo>
                  <a:pt x="1753429" y="980799"/>
                </a:lnTo>
                <a:lnTo>
                  <a:pt x="1757265" y="933645"/>
                </a:lnTo>
                <a:lnTo>
                  <a:pt x="1758558" y="885824"/>
                </a:lnTo>
                <a:lnTo>
                  <a:pt x="1757265" y="838004"/>
                </a:lnTo>
                <a:lnTo>
                  <a:pt x="1753429" y="790850"/>
                </a:lnTo>
                <a:lnTo>
                  <a:pt x="1747117" y="744429"/>
                </a:lnTo>
                <a:lnTo>
                  <a:pt x="1738397" y="698808"/>
                </a:lnTo>
                <a:lnTo>
                  <a:pt x="1727336" y="654055"/>
                </a:lnTo>
                <a:lnTo>
                  <a:pt x="1714000" y="610236"/>
                </a:lnTo>
                <a:lnTo>
                  <a:pt x="1698457" y="567418"/>
                </a:lnTo>
                <a:lnTo>
                  <a:pt x="1680773" y="525669"/>
                </a:lnTo>
                <a:lnTo>
                  <a:pt x="1661016" y="485055"/>
                </a:lnTo>
                <a:lnTo>
                  <a:pt x="1639252" y="445643"/>
                </a:lnTo>
                <a:lnTo>
                  <a:pt x="1615549" y="407501"/>
                </a:lnTo>
                <a:lnTo>
                  <a:pt x="1589974" y="370695"/>
                </a:lnTo>
                <a:lnTo>
                  <a:pt x="1562593" y="335292"/>
                </a:lnTo>
                <a:lnTo>
                  <a:pt x="1533474" y="301360"/>
                </a:lnTo>
                <a:lnTo>
                  <a:pt x="1502684" y="268965"/>
                </a:lnTo>
                <a:lnTo>
                  <a:pt x="1470289" y="238175"/>
                </a:lnTo>
                <a:lnTo>
                  <a:pt x="1436356" y="209056"/>
                </a:lnTo>
                <a:lnTo>
                  <a:pt x="1400954" y="181675"/>
                </a:lnTo>
                <a:lnTo>
                  <a:pt x="1364148" y="156099"/>
                </a:lnTo>
                <a:lnTo>
                  <a:pt x="1326005" y="132396"/>
                </a:lnTo>
                <a:lnTo>
                  <a:pt x="1286594" y="110633"/>
                </a:lnTo>
                <a:lnTo>
                  <a:pt x="1245980" y="90876"/>
                </a:lnTo>
                <a:lnTo>
                  <a:pt x="1204230" y="73192"/>
                </a:lnTo>
                <a:lnTo>
                  <a:pt x="1161413" y="57649"/>
                </a:lnTo>
                <a:lnTo>
                  <a:pt x="1117594" y="44313"/>
                </a:lnTo>
                <a:lnTo>
                  <a:pt x="1072840" y="33252"/>
                </a:lnTo>
                <a:lnTo>
                  <a:pt x="1027220" y="24532"/>
                </a:lnTo>
                <a:lnTo>
                  <a:pt x="980799" y="18220"/>
                </a:lnTo>
                <a:lnTo>
                  <a:pt x="933645" y="14384"/>
                </a:lnTo>
                <a:lnTo>
                  <a:pt x="885824" y="13091"/>
                </a:lnTo>
                <a:lnTo>
                  <a:pt x="1036977" y="13091"/>
                </a:lnTo>
                <a:lnTo>
                  <a:pt x="1075574" y="20474"/>
                </a:lnTo>
                <a:lnTo>
                  <a:pt x="1120988" y="31707"/>
                </a:lnTo>
                <a:lnTo>
                  <a:pt x="1165455" y="45249"/>
                </a:lnTo>
                <a:lnTo>
                  <a:pt x="1208909" y="61032"/>
                </a:lnTo>
                <a:lnTo>
                  <a:pt x="1251280" y="78989"/>
                </a:lnTo>
                <a:lnTo>
                  <a:pt x="1292500" y="99050"/>
                </a:lnTo>
                <a:lnTo>
                  <a:pt x="1332502" y="121148"/>
                </a:lnTo>
                <a:lnTo>
                  <a:pt x="1371218" y="145214"/>
                </a:lnTo>
                <a:lnTo>
                  <a:pt x="1408578" y="171181"/>
                </a:lnTo>
                <a:lnTo>
                  <a:pt x="1444515" y="198980"/>
                </a:lnTo>
                <a:lnTo>
                  <a:pt x="1478961" y="228543"/>
                </a:lnTo>
                <a:lnTo>
                  <a:pt x="1511847" y="259801"/>
                </a:lnTo>
                <a:lnTo>
                  <a:pt x="1543106" y="292688"/>
                </a:lnTo>
                <a:lnTo>
                  <a:pt x="1572669" y="327134"/>
                </a:lnTo>
                <a:lnTo>
                  <a:pt x="1600468" y="363071"/>
                </a:lnTo>
                <a:lnTo>
                  <a:pt x="1626434" y="400431"/>
                </a:lnTo>
                <a:lnTo>
                  <a:pt x="1650501" y="439146"/>
                </a:lnTo>
                <a:lnTo>
                  <a:pt x="1672599" y="479148"/>
                </a:lnTo>
                <a:lnTo>
                  <a:pt x="1692660" y="520369"/>
                </a:lnTo>
                <a:lnTo>
                  <a:pt x="1710616" y="562740"/>
                </a:lnTo>
                <a:lnTo>
                  <a:pt x="1726400" y="606193"/>
                </a:lnTo>
                <a:lnTo>
                  <a:pt x="1739942" y="650661"/>
                </a:lnTo>
                <a:lnTo>
                  <a:pt x="1751175" y="696074"/>
                </a:lnTo>
                <a:lnTo>
                  <a:pt x="1760030" y="742366"/>
                </a:lnTo>
                <a:lnTo>
                  <a:pt x="1766440" y="789467"/>
                </a:lnTo>
                <a:lnTo>
                  <a:pt x="1770336" y="837309"/>
                </a:lnTo>
                <a:lnTo>
                  <a:pt x="1771649" y="885824"/>
                </a:lnTo>
                <a:lnTo>
                  <a:pt x="1770336" y="934340"/>
                </a:lnTo>
                <a:lnTo>
                  <a:pt x="1766440" y="982182"/>
                </a:lnTo>
                <a:lnTo>
                  <a:pt x="1760030" y="1029283"/>
                </a:lnTo>
                <a:lnTo>
                  <a:pt x="1751175" y="1075574"/>
                </a:lnTo>
                <a:lnTo>
                  <a:pt x="1739942" y="1120988"/>
                </a:lnTo>
                <a:lnTo>
                  <a:pt x="1726400" y="1165455"/>
                </a:lnTo>
                <a:lnTo>
                  <a:pt x="1710616" y="1208909"/>
                </a:lnTo>
                <a:lnTo>
                  <a:pt x="1692660" y="1251280"/>
                </a:lnTo>
                <a:lnTo>
                  <a:pt x="1672599" y="1292500"/>
                </a:lnTo>
                <a:lnTo>
                  <a:pt x="1650501" y="1332502"/>
                </a:lnTo>
                <a:lnTo>
                  <a:pt x="1626434" y="1371218"/>
                </a:lnTo>
                <a:lnTo>
                  <a:pt x="1600468" y="1408578"/>
                </a:lnTo>
                <a:lnTo>
                  <a:pt x="1572669" y="1444515"/>
                </a:lnTo>
                <a:lnTo>
                  <a:pt x="1543106" y="1478961"/>
                </a:lnTo>
                <a:lnTo>
                  <a:pt x="1511847" y="1511847"/>
                </a:lnTo>
                <a:lnTo>
                  <a:pt x="1478961" y="1543106"/>
                </a:lnTo>
                <a:lnTo>
                  <a:pt x="1444515" y="1572669"/>
                </a:lnTo>
                <a:lnTo>
                  <a:pt x="1408578" y="1600468"/>
                </a:lnTo>
                <a:lnTo>
                  <a:pt x="1371218" y="1626434"/>
                </a:lnTo>
                <a:lnTo>
                  <a:pt x="1332502" y="1650501"/>
                </a:lnTo>
                <a:lnTo>
                  <a:pt x="1292500" y="1672599"/>
                </a:lnTo>
                <a:lnTo>
                  <a:pt x="1251280" y="1692660"/>
                </a:lnTo>
                <a:lnTo>
                  <a:pt x="1208909" y="1710616"/>
                </a:lnTo>
                <a:lnTo>
                  <a:pt x="1165455" y="1726400"/>
                </a:lnTo>
                <a:lnTo>
                  <a:pt x="1120988" y="1739942"/>
                </a:lnTo>
                <a:lnTo>
                  <a:pt x="1075574" y="1751175"/>
                </a:lnTo>
                <a:lnTo>
                  <a:pt x="1036977" y="1758558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70388" y="1378844"/>
            <a:ext cx="161924" cy="161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70388" y="3293369"/>
            <a:ext cx="161924" cy="161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70388" y="5846069"/>
            <a:ext cx="161924" cy="161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70388" y="7760594"/>
            <a:ext cx="161924" cy="161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344344" y="1067061"/>
            <a:ext cx="14255750" cy="7683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100"/>
              </a:spcBef>
            </a:pPr>
            <a:r>
              <a:rPr dirty="0" sz="3600" spc="-250">
                <a:solidFill>
                  <a:srgbClr val="FFFFFF"/>
                </a:solidFill>
                <a:latin typeface="Arial Black"/>
                <a:cs typeface="Arial Black"/>
              </a:rPr>
              <a:t>Model </a:t>
            </a:r>
            <a:r>
              <a:rPr dirty="0" sz="3600" spc="-260">
                <a:solidFill>
                  <a:srgbClr val="FFFFFF"/>
                </a:solidFill>
                <a:latin typeface="Arial Black"/>
                <a:cs typeface="Arial Black"/>
              </a:rPr>
              <a:t>building </a:t>
            </a:r>
            <a:r>
              <a:rPr dirty="0" sz="3600" spc="-310">
                <a:solidFill>
                  <a:srgbClr val="FFFFFF"/>
                </a:solidFill>
                <a:latin typeface="Arial Black"/>
                <a:cs typeface="Arial Black"/>
              </a:rPr>
              <a:t>along </a:t>
            </a:r>
            <a:r>
              <a:rPr dirty="0" sz="3600" spc="-355">
                <a:solidFill>
                  <a:srgbClr val="FFFFFF"/>
                </a:solidFill>
                <a:latin typeface="Arial Black"/>
                <a:cs typeface="Arial Black"/>
              </a:rPr>
              <a:t>with </a:t>
            </a:r>
            <a:r>
              <a:rPr dirty="0" sz="3600" spc="-285">
                <a:solidFill>
                  <a:srgbClr val="FFFFFF"/>
                </a:solidFill>
                <a:latin typeface="Arial Black"/>
                <a:cs typeface="Arial Black"/>
              </a:rPr>
              <a:t>feature </a:t>
            </a:r>
            <a:r>
              <a:rPr dirty="0" sz="3600" spc="-365">
                <a:solidFill>
                  <a:srgbClr val="FFFFFF"/>
                </a:solidFill>
                <a:latin typeface="Arial Black"/>
                <a:cs typeface="Arial Black"/>
              </a:rPr>
              <a:t>selection </a:t>
            </a:r>
            <a:r>
              <a:rPr dirty="0" sz="3600" spc="-515">
                <a:solidFill>
                  <a:srgbClr val="FFFFFF"/>
                </a:solidFill>
                <a:latin typeface="Arial Black"/>
                <a:cs typeface="Arial Black"/>
              </a:rPr>
              <a:t>(RFE </a:t>
            </a:r>
            <a:r>
              <a:rPr dirty="0" sz="3600" spc="-340">
                <a:solidFill>
                  <a:srgbClr val="FFFFFF"/>
                </a:solidFill>
                <a:latin typeface="Arial Black"/>
                <a:cs typeface="Arial Black"/>
              </a:rPr>
              <a:t>) </a:t>
            </a:r>
            <a:r>
              <a:rPr dirty="0" sz="3600" spc="-265">
                <a:solidFill>
                  <a:srgbClr val="FFFFFF"/>
                </a:solidFill>
                <a:latin typeface="Arial Black"/>
                <a:cs typeface="Arial Black"/>
              </a:rPr>
              <a:t>and </a:t>
            </a:r>
            <a:r>
              <a:rPr dirty="0" sz="3600" spc="-535">
                <a:solidFill>
                  <a:srgbClr val="FFFFFF"/>
                </a:solidFill>
                <a:latin typeface="Arial Black"/>
                <a:cs typeface="Arial Black"/>
              </a:rPr>
              <a:t>VIF </a:t>
            </a:r>
            <a:r>
              <a:rPr dirty="0" sz="3600" spc="-495">
                <a:solidFill>
                  <a:srgbClr val="FFFFFF"/>
                </a:solidFill>
                <a:latin typeface="Arial Black"/>
                <a:cs typeface="Arial Black"/>
              </a:rPr>
              <a:t>check </a:t>
            </a:r>
            <a:r>
              <a:rPr dirty="0" sz="3600" spc="-180">
                <a:solidFill>
                  <a:srgbClr val="FFFFFF"/>
                </a:solidFill>
                <a:latin typeface="Arial Black"/>
                <a:cs typeface="Arial Black"/>
              </a:rPr>
              <a:t>for  </a:t>
            </a:r>
            <a:r>
              <a:rPr dirty="0" sz="3600" spc="-305">
                <a:solidFill>
                  <a:srgbClr val="FFFFFF"/>
                </a:solidFill>
                <a:latin typeface="Arial Black"/>
                <a:cs typeface="Arial Black"/>
              </a:rPr>
              <a:t>multicollinearity.</a:t>
            </a:r>
            <a:endParaRPr sz="3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50">
              <a:latin typeface="Arial Black"/>
              <a:cs typeface="Arial Black"/>
            </a:endParaRPr>
          </a:p>
          <a:p>
            <a:pPr marL="12700" marR="202565">
              <a:lnSpc>
                <a:spcPct val="116300"/>
              </a:lnSpc>
            </a:pPr>
            <a:r>
              <a:rPr dirty="0" sz="3600" spc="-310">
                <a:solidFill>
                  <a:srgbClr val="FFFFFF"/>
                </a:solidFill>
                <a:latin typeface="Arial Black"/>
                <a:cs typeface="Arial Black"/>
              </a:rPr>
              <a:t>After </a:t>
            </a:r>
            <a:r>
              <a:rPr dirty="0" sz="3600" spc="-300">
                <a:solidFill>
                  <a:srgbClr val="FFFFFF"/>
                </a:solidFill>
                <a:latin typeface="Arial Black"/>
                <a:cs typeface="Arial Black"/>
              </a:rPr>
              <a:t>the removal </a:t>
            </a:r>
            <a:r>
              <a:rPr dirty="0" sz="3600" spc="-204">
                <a:solidFill>
                  <a:srgbClr val="FFFFFF"/>
                </a:solidFill>
                <a:latin typeface="Arial Black"/>
                <a:cs typeface="Arial Black"/>
              </a:rPr>
              <a:t>of </a:t>
            </a:r>
            <a:r>
              <a:rPr dirty="0" sz="3600" spc="-355">
                <a:solidFill>
                  <a:srgbClr val="FFFFFF"/>
                </a:solidFill>
                <a:latin typeface="Arial Black"/>
                <a:cs typeface="Arial Black"/>
              </a:rPr>
              <a:t>unnecessary </a:t>
            </a:r>
            <a:r>
              <a:rPr dirty="0" sz="3600" spc="-330">
                <a:solidFill>
                  <a:srgbClr val="FFFFFF"/>
                </a:solidFill>
                <a:latin typeface="Arial Black"/>
                <a:cs typeface="Arial Black"/>
              </a:rPr>
              <a:t>variables, </a:t>
            </a:r>
            <a:r>
              <a:rPr dirty="0" sz="3600" spc="-220">
                <a:solidFill>
                  <a:srgbClr val="FFFFFF"/>
                </a:solidFill>
                <a:latin typeface="Arial Black"/>
                <a:cs typeface="Arial Black"/>
              </a:rPr>
              <a:t>further </a:t>
            </a:r>
            <a:r>
              <a:rPr dirty="0" sz="3600" spc="-285">
                <a:solidFill>
                  <a:srgbClr val="FFFFFF"/>
                </a:solidFill>
                <a:latin typeface="Arial Black"/>
                <a:cs typeface="Arial Black"/>
              </a:rPr>
              <a:t>modelling </a:t>
            </a:r>
            <a:r>
              <a:rPr dirty="0" sz="3600" spc="-385">
                <a:solidFill>
                  <a:srgbClr val="FFFFFF"/>
                </a:solidFill>
                <a:latin typeface="Arial Black"/>
                <a:cs typeface="Arial Black"/>
              </a:rPr>
              <a:t>is  </a:t>
            </a:r>
            <a:r>
              <a:rPr dirty="0" sz="3600" spc="-345">
                <a:solidFill>
                  <a:srgbClr val="FFFFFF"/>
                </a:solidFill>
                <a:latin typeface="Arial Black"/>
                <a:cs typeface="Arial Black"/>
              </a:rPr>
              <a:t>conducted </a:t>
            </a:r>
            <a:r>
              <a:rPr dirty="0" sz="3600" spc="-290">
                <a:solidFill>
                  <a:srgbClr val="FFFFFF"/>
                </a:solidFill>
                <a:latin typeface="Arial Black"/>
                <a:cs typeface="Arial Black"/>
              </a:rPr>
              <a:t>by </a:t>
            </a:r>
            <a:r>
              <a:rPr dirty="0" sz="3600" spc="-360">
                <a:solidFill>
                  <a:srgbClr val="FFFFFF"/>
                </a:solidFill>
                <a:latin typeface="Arial Black"/>
                <a:cs typeface="Arial Black"/>
              </a:rPr>
              <a:t>taking </a:t>
            </a:r>
            <a:r>
              <a:rPr dirty="0" sz="3600" spc="-345">
                <a:solidFill>
                  <a:srgbClr val="FFFFFF"/>
                </a:solidFill>
                <a:latin typeface="Arial Black"/>
                <a:cs typeface="Arial Black"/>
              </a:rPr>
              <a:t>15 </a:t>
            </a:r>
            <a:r>
              <a:rPr dirty="0" sz="3600" spc="-330">
                <a:solidFill>
                  <a:srgbClr val="FFFFFF"/>
                </a:solidFill>
                <a:latin typeface="Arial Black"/>
                <a:cs typeface="Arial Black"/>
              </a:rPr>
              <a:t>variables </a:t>
            </a:r>
            <a:r>
              <a:rPr dirty="0" sz="3600" spc="-445">
                <a:solidFill>
                  <a:srgbClr val="FFFFFF"/>
                </a:solidFill>
                <a:latin typeface="Arial Black"/>
                <a:cs typeface="Arial Black"/>
              </a:rPr>
              <a:t>as </a:t>
            </a:r>
            <a:r>
              <a:rPr dirty="0" sz="3600" spc="-300">
                <a:solidFill>
                  <a:srgbClr val="FFFFFF"/>
                </a:solidFill>
                <a:latin typeface="Arial Black"/>
                <a:cs typeface="Arial Black"/>
              </a:rPr>
              <a:t>an </a:t>
            </a:r>
            <a:r>
              <a:rPr dirty="0" sz="3600" spc="-245">
                <a:solidFill>
                  <a:srgbClr val="FFFFFF"/>
                </a:solidFill>
                <a:latin typeface="Arial Black"/>
                <a:cs typeface="Arial Black"/>
              </a:rPr>
              <a:t>output. </a:t>
            </a:r>
            <a:r>
              <a:rPr dirty="0" sz="3600" spc="-305">
                <a:solidFill>
                  <a:srgbClr val="FFFFFF"/>
                </a:solidFill>
                <a:latin typeface="Arial Black"/>
                <a:cs typeface="Arial Black"/>
              </a:rPr>
              <a:t>Irrelevant </a:t>
            </a:r>
            <a:r>
              <a:rPr dirty="0" sz="3600" spc="-310">
                <a:solidFill>
                  <a:srgbClr val="FFFFFF"/>
                </a:solidFill>
                <a:latin typeface="Arial Black"/>
                <a:cs typeface="Arial Black"/>
              </a:rPr>
              <a:t>features  </a:t>
            </a:r>
            <a:r>
              <a:rPr dirty="0" sz="3600" spc="-350">
                <a:solidFill>
                  <a:srgbClr val="FFFFFF"/>
                </a:solidFill>
                <a:latin typeface="Arial Black"/>
                <a:cs typeface="Arial Black"/>
              </a:rPr>
              <a:t>may </a:t>
            </a:r>
            <a:r>
              <a:rPr dirty="0" sz="3600" spc="-360">
                <a:solidFill>
                  <a:srgbClr val="FFFFFF"/>
                </a:solidFill>
                <a:latin typeface="Arial Black"/>
                <a:cs typeface="Arial Black"/>
              </a:rPr>
              <a:t>affect </a:t>
            </a:r>
            <a:r>
              <a:rPr dirty="0" sz="3600" spc="-30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3600" spc="-270">
                <a:solidFill>
                  <a:srgbClr val="FFFFFF"/>
                </a:solidFill>
                <a:latin typeface="Arial Black"/>
                <a:cs typeface="Arial Black"/>
              </a:rPr>
              <a:t>model </a:t>
            </a:r>
            <a:r>
              <a:rPr dirty="0" sz="3600" spc="-310">
                <a:solidFill>
                  <a:srgbClr val="FFFFFF"/>
                </a:solidFill>
                <a:latin typeface="Arial Black"/>
                <a:cs typeface="Arial Black"/>
              </a:rPr>
              <a:t>without </a:t>
            </a:r>
            <a:r>
              <a:rPr dirty="0" sz="3600" spc="-340">
                <a:solidFill>
                  <a:srgbClr val="FFFFFF"/>
                </a:solidFill>
                <a:latin typeface="Arial Black"/>
                <a:cs typeface="Arial Black"/>
              </a:rPr>
              <a:t>getting </a:t>
            </a:r>
            <a:r>
              <a:rPr dirty="0" sz="3600" spc="-30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3600" spc="-385">
                <a:solidFill>
                  <a:srgbClr val="FFFFFF"/>
                </a:solidFill>
                <a:latin typeface="Arial Black"/>
                <a:cs typeface="Arial Black"/>
              </a:rPr>
              <a:t>actual </a:t>
            </a:r>
            <a:r>
              <a:rPr dirty="0" sz="3600" spc="-245">
                <a:solidFill>
                  <a:srgbClr val="FFFFFF"/>
                </a:solidFill>
                <a:latin typeface="Arial Black"/>
                <a:cs typeface="Arial Black"/>
              </a:rPr>
              <a:t>output </a:t>
            </a:r>
            <a:r>
              <a:rPr dirty="0" sz="3600" spc="-240">
                <a:solidFill>
                  <a:srgbClr val="FFFFFF"/>
                </a:solidFill>
                <a:latin typeface="Arial Black"/>
                <a:cs typeface="Arial Black"/>
              </a:rPr>
              <a:t>in </a:t>
            </a:r>
            <a:r>
              <a:rPr dirty="0" sz="3600" spc="-30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3600" spc="12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600" spc="-254">
                <a:solidFill>
                  <a:srgbClr val="FFFFFF"/>
                </a:solidFill>
                <a:latin typeface="Arial Black"/>
                <a:cs typeface="Arial Black"/>
              </a:rPr>
              <a:t>end.</a:t>
            </a:r>
            <a:endParaRPr sz="3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50">
              <a:latin typeface="Arial Black"/>
              <a:cs typeface="Arial Black"/>
            </a:endParaRPr>
          </a:p>
          <a:p>
            <a:pPr marL="12700" marR="821055">
              <a:lnSpc>
                <a:spcPct val="116300"/>
              </a:lnSpc>
            </a:pPr>
            <a:r>
              <a:rPr dirty="0" sz="3600" spc="-355">
                <a:solidFill>
                  <a:srgbClr val="FFFFFF"/>
                </a:solidFill>
                <a:latin typeface="Arial Black"/>
                <a:cs typeface="Arial Black"/>
              </a:rPr>
              <a:t>Features with </a:t>
            </a:r>
            <a:r>
              <a:rPr dirty="0" sz="3600" spc="-280">
                <a:solidFill>
                  <a:srgbClr val="FFFFFF"/>
                </a:solidFill>
                <a:latin typeface="Arial Black"/>
                <a:cs typeface="Arial Black"/>
              </a:rPr>
              <a:t>high </a:t>
            </a:r>
            <a:r>
              <a:rPr dirty="0" sz="3600" spc="-240">
                <a:solidFill>
                  <a:srgbClr val="FFFFFF"/>
                </a:solidFill>
                <a:latin typeface="Arial Black"/>
                <a:cs typeface="Arial Black"/>
              </a:rPr>
              <a:t>P- </a:t>
            </a:r>
            <a:r>
              <a:rPr dirty="0" sz="3600" spc="-400">
                <a:solidFill>
                  <a:srgbClr val="FFFFFF"/>
                </a:solidFill>
                <a:latin typeface="Arial Black"/>
                <a:cs typeface="Arial Black"/>
              </a:rPr>
              <a:t>Values </a:t>
            </a:r>
            <a:r>
              <a:rPr dirty="0" sz="3600" spc="-325">
                <a:solidFill>
                  <a:srgbClr val="FFFFFF"/>
                </a:solidFill>
                <a:latin typeface="Arial Black"/>
                <a:cs typeface="Arial Black"/>
              </a:rPr>
              <a:t>(0.05+) </a:t>
            </a:r>
            <a:r>
              <a:rPr dirty="0" sz="3600" spc="-265">
                <a:solidFill>
                  <a:srgbClr val="FFFFFF"/>
                </a:solidFill>
                <a:latin typeface="Arial Black"/>
                <a:cs typeface="Arial Black"/>
              </a:rPr>
              <a:t>and </a:t>
            </a:r>
            <a:r>
              <a:rPr dirty="0" sz="3600" spc="-535">
                <a:solidFill>
                  <a:srgbClr val="FFFFFF"/>
                </a:solidFill>
                <a:latin typeface="Arial Black"/>
                <a:cs typeface="Arial Black"/>
              </a:rPr>
              <a:t>VIF </a:t>
            </a:r>
            <a:r>
              <a:rPr dirty="0" sz="3600" spc="-265">
                <a:solidFill>
                  <a:srgbClr val="FFFFFF"/>
                </a:solidFill>
                <a:latin typeface="Arial Black"/>
                <a:cs typeface="Arial Black"/>
              </a:rPr>
              <a:t>(more </a:t>
            </a:r>
            <a:r>
              <a:rPr dirty="0" sz="3600" spc="-280">
                <a:solidFill>
                  <a:srgbClr val="FFFFFF"/>
                </a:solidFill>
                <a:latin typeface="Arial Black"/>
                <a:cs typeface="Arial Black"/>
              </a:rPr>
              <a:t>than </a:t>
            </a:r>
            <a:r>
              <a:rPr dirty="0" sz="3600" spc="-340">
                <a:solidFill>
                  <a:srgbClr val="FFFFFF"/>
                </a:solidFill>
                <a:latin typeface="Arial Black"/>
                <a:cs typeface="Arial Black"/>
              </a:rPr>
              <a:t>5) </a:t>
            </a:r>
            <a:r>
              <a:rPr dirty="0" sz="3600" spc="-375">
                <a:solidFill>
                  <a:srgbClr val="FFFFFF"/>
                </a:solidFill>
                <a:latin typeface="Arial Black"/>
                <a:cs typeface="Arial Black"/>
              </a:rPr>
              <a:t>were  </a:t>
            </a:r>
            <a:r>
              <a:rPr dirty="0" sz="3600" spc="-280">
                <a:solidFill>
                  <a:srgbClr val="FFFFFF"/>
                </a:solidFill>
                <a:latin typeface="Arial Black"/>
                <a:cs typeface="Arial Black"/>
              </a:rPr>
              <a:t>removed </a:t>
            </a:r>
            <a:r>
              <a:rPr dirty="0" sz="3600" spc="-325">
                <a:solidFill>
                  <a:srgbClr val="FFFFFF"/>
                </a:solidFill>
                <a:latin typeface="Arial Black"/>
                <a:cs typeface="Arial Black"/>
              </a:rPr>
              <a:t>eventually </a:t>
            </a:r>
            <a:r>
              <a:rPr dirty="0" sz="3600" spc="-290">
                <a:solidFill>
                  <a:srgbClr val="FFFFFF"/>
                </a:solidFill>
                <a:latin typeface="Arial Black"/>
                <a:cs typeface="Arial Black"/>
              </a:rPr>
              <a:t>by </a:t>
            </a:r>
            <a:r>
              <a:rPr dirty="0" sz="3600" spc="-260">
                <a:solidFill>
                  <a:srgbClr val="FFFFFF"/>
                </a:solidFill>
                <a:latin typeface="Arial Black"/>
                <a:cs typeface="Arial Black"/>
              </a:rPr>
              <a:t>building </a:t>
            </a:r>
            <a:r>
              <a:rPr dirty="0" sz="3600" spc="-30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3600" spc="-270">
                <a:solidFill>
                  <a:srgbClr val="FFFFFF"/>
                </a:solidFill>
                <a:latin typeface="Arial Black"/>
                <a:cs typeface="Arial Black"/>
              </a:rPr>
              <a:t>model</a:t>
            </a:r>
            <a:r>
              <a:rPr dirty="0" sz="3600" spc="-1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600" spc="-325">
                <a:solidFill>
                  <a:srgbClr val="FFFFFF"/>
                </a:solidFill>
                <a:latin typeface="Arial Black"/>
                <a:cs typeface="Arial Black"/>
              </a:rPr>
              <a:t>again.</a:t>
            </a:r>
            <a:endParaRPr sz="3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50">
              <a:latin typeface="Arial Black"/>
              <a:cs typeface="Arial Black"/>
            </a:endParaRPr>
          </a:p>
          <a:p>
            <a:pPr marL="12700" marR="883285">
              <a:lnSpc>
                <a:spcPct val="116300"/>
              </a:lnSpc>
            </a:pPr>
            <a:r>
              <a:rPr dirty="0" sz="3600" spc="-390">
                <a:solidFill>
                  <a:srgbClr val="FFFFFF"/>
                </a:solidFill>
                <a:latin typeface="Arial Black"/>
                <a:cs typeface="Arial Black"/>
              </a:rPr>
              <a:t>Lastly, </a:t>
            </a:r>
            <a:r>
              <a:rPr dirty="0" sz="3600" spc="-30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3600" spc="-270">
                <a:solidFill>
                  <a:srgbClr val="FFFFFF"/>
                </a:solidFill>
                <a:latin typeface="Arial Black"/>
                <a:cs typeface="Arial Black"/>
              </a:rPr>
              <a:t>model </a:t>
            </a:r>
            <a:r>
              <a:rPr dirty="0" sz="3600" spc="-355">
                <a:solidFill>
                  <a:srgbClr val="FFFFFF"/>
                </a:solidFill>
                <a:latin typeface="Arial Black"/>
                <a:cs typeface="Arial Black"/>
              </a:rPr>
              <a:t>with </a:t>
            </a:r>
            <a:r>
              <a:rPr dirty="0" sz="3600" spc="-345">
                <a:solidFill>
                  <a:srgbClr val="FFFFFF"/>
                </a:solidFill>
                <a:latin typeface="Arial Black"/>
                <a:cs typeface="Arial Black"/>
              </a:rPr>
              <a:t>10 </a:t>
            </a:r>
            <a:r>
              <a:rPr dirty="0" sz="3600" spc="-310">
                <a:solidFill>
                  <a:srgbClr val="FFFFFF"/>
                </a:solidFill>
                <a:latin typeface="Arial Black"/>
                <a:cs typeface="Arial Black"/>
              </a:rPr>
              <a:t>features </a:t>
            </a:r>
            <a:r>
              <a:rPr dirty="0" sz="3600" spc="-265">
                <a:solidFill>
                  <a:srgbClr val="FFFFFF"/>
                </a:solidFill>
                <a:latin typeface="Arial Black"/>
                <a:cs typeface="Arial Black"/>
              </a:rPr>
              <a:t>and </a:t>
            </a:r>
            <a:r>
              <a:rPr dirty="0" sz="3600" spc="-375">
                <a:solidFill>
                  <a:srgbClr val="FFFFFF"/>
                </a:solidFill>
                <a:latin typeface="Arial Black"/>
                <a:cs typeface="Arial Black"/>
              </a:rPr>
              <a:t>low </a:t>
            </a:r>
            <a:r>
              <a:rPr dirty="0" sz="3600" spc="-434">
                <a:solidFill>
                  <a:srgbClr val="FFFFFF"/>
                </a:solidFill>
                <a:latin typeface="Arial Black"/>
                <a:cs typeface="Arial Black"/>
              </a:rPr>
              <a:t>P </a:t>
            </a:r>
            <a:r>
              <a:rPr dirty="0" sz="3600" spc="-265">
                <a:solidFill>
                  <a:srgbClr val="FFFFFF"/>
                </a:solidFill>
                <a:latin typeface="Arial Black"/>
                <a:cs typeface="Arial Black"/>
              </a:rPr>
              <a:t>and </a:t>
            </a:r>
            <a:r>
              <a:rPr dirty="0" sz="3600" spc="-535">
                <a:solidFill>
                  <a:srgbClr val="FFFFFF"/>
                </a:solidFill>
                <a:latin typeface="Arial Black"/>
                <a:cs typeface="Arial Black"/>
              </a:rPr>
              <a:t>VIF </a:t>
            </a:r>
            <a:r>
              <a:rPr dirty="0" sz="3600" spc="-360">
                <a:solidFill>
                  <a:srgbClr val="FFFFFF"/>
                </a:solidFill>
                <a:latin typeface="Arial Black"/>
                <a:cs typeface="Arial Black"/>
              </a:rPr>
              <a:t>values </a:t>
            </a:r>
            <a:r>
              <a:rPr dirty="0" sz="3600" spc="-305">
                <a:solidFill>
                  <a:srgbClr val="FFFFFF"/>
                </a:solidFill>
                <a:latin typeface="Arial Black"/>
                <a:cs typeface="Arial Black"/>
              </a:rPr>
              <a:t>are  </a:t>
            </a:r>
            <a:r>
              <a:rPr dirty="0" sz="3600" spc="-270">
                <a:solidFill>
                  <a:srgbClr val="FFFFFF"/>
                </a:solidFill>
                <a:latin typeface="Arial Black"/>
                <a:cs typeface="Arial Black"/>
              </a:rPr>
              <a:t>good </a:t>
            </a:r>
            <a:r>
              <a:rPr dirty="0" sz="3600" spc="-280">
                <a:solidFill>
                  <a:srgbClr val="FFFFFF"/>
                </a:solidFill>
                <a:latin typeface="Arial Black"/>
                <a:cs typeface="Arial Black"/>
              </a:rPr>
              <a:t>to </a:t>
            </a:r>
            <a:r>
              <a:rPr dirty="0" sz="3600" spc="-330">
                <a:solidFill>
                  <a:srgbClr val="FFFFFF"/>
                </a:solidFill>
                <a:latin typeface="Arial Black"/>
                <a:cs typeface="Arial Black"/>
              </a:rPr>
              <a:t>go </a:t>
            </a:r>
            <a:r>
              <a:rPr dirty="0" sz="3600" spc="-180">
                <a:solidFill>
                  <a:srgbClr val="FFFFFF"/>
                </a:solidFill>
                <a:latin typeface="Arial Black"/>
                <a:cs typeface="Arial Black"/>
              </a:rPr>
              <a:t>for </a:t>
            </a:r>
            <a:r>
              <a:rPr dirty="0" sz="3600" spc="-220">
                <a:solidFill>
                  <a:srgbClr val="FFFFFF"/>
                </a:solidFill>
                <a:latin typeface="Arial Black"/>
                <a:cs typeface="Arial Black"/>
              </a:rPr>
              <a:t>further</a:t>
            </a:r>
            <a:r>
              <a:rPr dirty="0" sz="3600" spc="-2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600" spc="-305">
                <a:solidFill>
                  <a:srgbClr val="FFFFFF"/>
                </a:solidFill>
                <a:latin typeface="Arial Black"/>
                <a:cs typeface="Arial Black"/>
              </a:rPr>
              <a:t>predictions.</a:t>
            </a:r>
            <a:endParaRPr sz="3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99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144037" y="0"/>
            <a:ext cx="4143374" cy="31146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564992" y="1131122"/>
            <a:ext cx="4243705" cy="321310"/>
          </a:xfrm>
          <a:custGeom>
            <a:avLst/>
            <a:gdLst/>
            <a:ahLst/>
            <a:cxnLst/>
            <a:rect l="l" t="t" r="r" b="b"/>
            <a:pathLst>
              <a:path w="4243705" h="321309">
                <a:moveTo>
                  <a:pt x="18301" y="155916"/>
                </a:moveTo>
                <a:lnTo>
                  <a:pt x="9150" y="154993"/>
                </a:lnTo>
                <a:lnTo>
                  <a:pt x="0" y="143917"/>
                </a:lnTo>
                <a:lnTo>
                  <a:pt x="915" y="134688"/>
                </a:lnTo>
                <a:lnTo>
                  <a:pt x="63597" y="86862"/>
                </a:lnTo>
                <a:lnTo>
                  <a:pt x="116934" y="53252"/>
                </a:lnTo>
                <a:lnTo>
                  <a:pt x="166740" y="28488"/>
                </a:lnTo>
                <a:lnTo>
                  <a:pt x="213201" y="11869"/>
                </a:lnTo>
                <a:lnTo>
                  <a:pt x="256712" y="2615"/>
                </a:lnTo>
                <a:lnTo>
                  <a:pt x="297527" y="0"/>
                </a:lnTo>
                <a:lnTo>
                  <a:pt x="335938" y="3281"/>
                </a:lnTo>
                <a:lnTo>
                  <a:pt x="372233" y="11718"/>
                </a:lnTo>
                <a:lnTo>
                  <a:pt x="406704" y="24571"/>
                </a:lnTo>
                <a:lnTo>
                  <a:pt x="413487" y="27975"/>
                </a:lnTo>
                <a:lnTo>
                  <a:pt x="312096" y="27975"/>
                </a:lnTo>
                <a:lnTo>
                  <a:pt x="272304" y="28501"/>
                </a:lnTo>
                <a:lnTo>
                  <a:pt x="229835" y="35906"/>
                </a:lnTo>
                <a:lnTo>
                  <a:pt x="184087" y="51064"/>
                </a:lnTo>
                <a:lnTo>
                  <a:pt x="134760" y="74790"/>
                </a:lnTo>
                <a:lnTo>
                  <a:pt x="81454" y="107925"/>
                </a:lnTo>
                <a:lnTo>
                  <a:pt x="23791" y="151301"/>
                </a:lnTo>
                <a:lnTo>
                  <a:pt x="18301" y="155916"/>
                </a:lnTo>
                <a:close/>
              </a:path>
              <a:path w="4243705" h="321309">
                <a:moveTo>
                  <a:pt x="930992" y="248784"/>
                </a:moveTo>
                <a:lnTo>
                  <a:pt x="793285" y="248784"/>
                </a:lnTo>
                <a:lnTo>
                  <a:pt x="833006" y="248271"/>
                </a:lnTo>
                <a:lnTo>
                  <a:pt x="875546" y="240854"/>
                </a:lnTo>
                <a:lnTo>
                  <a:pt x="921289" y="225698"/>
                </a:lnTo>
                <a:lnTo>
                  <a:pt x="970621" y="201970"/>
                </a:lnTo>
                <a:lnTo>
                  <a:pt x="1023927" y="168835"/>
                </a:lnTo>
                <a:lnTo>
                  <a:pt x="1081590" y="125458"/>
                </a:lnTo>
                <a:lnTo>
                  <a:pt x="1087081" y="122689"/>
                </a:lnTo>
                <a:lnTo>
                  <a:pt x="1143529" y="84362"/>
                </a:lnTo>
                <a:lnTo>
                  <a:pt x="1196091" y="55733"/>
                </a:lnTo>
                <a:lnTo>
                  <a:pt x="1245072" y="35985"/>
                </a:lnTo>
                <a:lnTo>
                  <a:pt x="1290778" y="24298"/>
                </a:lnTo>
                <a:lnTo>
                  <a:pt x="1333511" y="19852"/>
                </a:lnTo>
                <a:lnTo>
                  <a:pt x="1373579" y="21829"/>
                </a:lnTo>
                <a:lnTo>
                  <a:pt x="1411284" y="29410"/>
                </a:lnTo>
                <a:lnTo>
                  <a:pt x="1446934" y="41774"/>
                </a:lnTo>
                <a:lnTo>
                  <a:pt x="1456608" y="46434"/>
                </a:lnTo>
                <a:lnTo>
                  <a:pt x="1356169" y="46434"/>
                </a:lnTo>
                <a:lnTo>
                  <a:pt x="1316448" y="46948"/>
                </a:lnTo>
                <a:lnTo>
                  <a:pt x="1273909" y="54365"/>
                </a:lnTo>
                <a:lnTo>
                  <a:pt x="1228165" y="69521"/>
                </a:lnTo>
                <a:lnTo>
                  <a:pt x="1178833" y="93249"/>
                </a:lnTo>
                <a:lnTo>
                  <a:pt x="1125528" y="126384"/>
                </a:lnTo>
                <a:lnTo>
                  <a:pt x="1067864" y="169761"/>
                </a:lnTo>
                <a:lnTo>
                  <a:pt x="1066034" y="171606"/>
                </a:lnTo>
                <a:lnTo>
                  <a:pt x="1064204" y="171606"/>
                </a:lnTo>
                <a:lnTo>
                  <a:pt x="1062374" y="172529"/>
                </a:lnTo>
                <a:lnTo>
                  <a:pt x="1013542" y="206077"/>
                </a:lnTo>
                <a:lnTo>
                  <a:pt x="967581" y="232317"/>
                </a:lnTo>
                <a:lnTo>
                  <a:pt x="930992" y="248784"/>
                </a:lnTo>
                <a:close/>
              </a:path>
              <a:path w="4243705" h="321309">
                <a:moveTo>
                  <a:pt x="808905" y="274979"/>
                </a:moveTo>
                <a:lnTo>
                  <a:pt x="757539" y="269902"/>
                </a:lnTo>
                <a:lnTo>
                  <a:pt x="710011" y="255904"/>
                </a:lnTo>
                <a:lnTo>
                  <a:pt x="665585" y="234830"/>
                </a:lnTo>
                <a:lnTo>
                  <a:pt x="623522" y="208525"/>
                </a:lnTo>
                <a:lnTo>
                  <a:pt x="583086" y="178836"/>
                </a:lnTo>
                <a:lnTo>
                  <a:pt x="545878" y="149455"/>
                </a:lnTo>
                <a:lnTo>
                  <a:pt x="512776" y="123156"/>
                </a:lnTo>
                <a:lnTo>
                  <a:pt x="481886" y="99766"/>
                </a:lnTo>
                <a:lnTo>
                  <a:pt x="418193" y="59516"/>
                </a:lnTo>
                <a:lnTo>
                  <a:pt x="349382" y="33531"/>
                </a:lnTo>
                <a:lnTo>
                  <a:pt x="312096" y="27975"/>
                </a:lnTo>
                <a:lnTo>
                  <a:pt x="413487" y="27975"/>
                </a:lnTo>
                <a:lnTo>
                  <a:pt x="471332" y="60562"/>
                </a:lnTo>
                <a:lnTo>
                  <a:pt x="532142" y="105328"/>
                </a:lnTo>
                <a:lnTo>
                  <a:pt x="557239" y="125458"/>
                </a:lnTo>
                <a:lnTo>
                  <a:pt x="592606" y="153603"/>
                </a:lnTo>
                <a:lnTo>
                  <a:pt x="623495" y="176993"/>
                </a:lnTo>
                <a:lnTo>
                  <a:pt x="687188" y="217244"/>
                </a:lnTo>
                <a:lnTo>
                  <a:pt x="755999" y="243228"/>
                </a:lnTo>
                <a:lnTo>
                  <a:pt x="793285" y="248784"/>
                </a:lnTo>
                <a:lnTo>
                  <a:pt x="930992" y="248784"/>
                </a:lnTo>
                <a:lnTo>
                  <a:pt x="924316" y="251789"/>
                </a:lnTo>
                <a:lnTo>
                  <a:pt x="883566" y="265031"/>
                </a:lnTo>
                <a:lnTo>
                  <a:pt x="845155" y="272581"/>
                </a:lnTo>
                <a:lnTo>
                  <a:pt x="808905" y="274979"/>
                </a:lnTo>
                <a:close/>
              </a:path>
              <a:path w="4243705" h="321309">
                <a:moveTo>
                  <a:pt x="1973160" y="267646"/>
                </a:moveTo>
                <a:lnTo>
                  <a:pt x="1849497" y="267646"/>
                </a:lnTo>
                <a:lnTo>
                  <a:pt x="1892190" y="264621"/>
                </a:lnTo>
                <a:lnTo>
                  <a:pt x="1938150" y="253635"/>
                </a:lnTo>
                <a:lnTo>
                  <a:pt x="1987817" y="233727"/>
                </a:lnTo>
                <a:lnTo>
                  <a:pt x="2041634" y="203936"/>
                </a:lnTo>
                <a:lnTo>
                  <a:pt x="2100042" y="163300"/>
                </a:lnTo>
                <a:lnTo>
                  <a:pt x="2100957" y="161454"/>
                </a:lnTo>
                <a:lnTo>
                  <a:pt x="2102787" y="159608"/>
                </a:lnTo>
                <a:lnTo>
                  <a:pt x="2160162" y="116225"/>
                </a:lnTo>
                <a:lnTo>
                  <a:pt x="2213650" y="82488"/>
                </a:lnTo>
                <a:lnTo>
                  <a:pt x="2263541" y="57642"/>
                </a:lnTo>
                <a:lnTo>
                  <a:pt x="2310123" y="40936"/>
                </a:lnTo>
                <a:lnTo>
                  <a:pt x="2353683" y="31615"/>
                </a:lnTo>
                <a:lnTo>
                  <a:pt x="2394510" y="28929"/>
                </a:lnTo>
                <a:lnTo>
                  <a:pt x="2432892" y="32123"/>
                </a:lnTo>
                <a:lnTo>
                  <a:pt x="2469117" y="40446"/>
                </a:lnTo>
                <a:lnTo>
                  <a:pt x="2503474" y="53144"/>
                </a:lnTo>
                <a:lnTo>
                  <a:pt x="2507593" y="55195"/>
                </a:lnTo>
                <a:lnTo>
                  <a:pt x="2395425" y="55195"/>
                </a:lnTo>
                <a:lnTo>
                  <a:pt x="2352732" y="58253"/>
                </a:lnTo>
                <a:lnTo>
                  <a:pt x="2306772" y="69258"/>
                </a:lnTo>
                <a:lnTo>
                  <a:pt x="2257105" y="89176"/>
                </a:lnTo>
                <a:lnTo>
                  <a:pt x="2203288" y="118971"/>
                </a:lnTo>
                <a:lnTo>
                  <a:pt x="2144880" y="159608"/>
                </a:lnTo>
                <a:lnTo>
                  <a:pt x="2143965" y="161454"/>
                </a:lnTo>
                <a:lnTo>
                  <a:pt x="2142134" y="163300"/>
                </a:lnTo>
                <a:lnTo>
                  <a:pt x="2085511" y="205948"/>
                </a:lnTo>
                <a:lnTo>
                  <a:pt x="2032599" y="239291"/>
                </a:lnTo>
                <a:lnTo>
                  <a:pt x="1983144" y="264018"/>
                </a:lnTo>
                <a:lnTo>
                  <a:pt x="1973160" y="267646"/>
                </a:lnTo>
                <a:close/>
              </a:path>
              <a:path w="4243705" h="321309">
                <a:moveTo>
                  <a:pt x="1852978" y="293438"/>
                </a:moveTo>
                <a:lnTo>
                  <a:pt x="1801612" y="288362"/>
                </a:lnTo>
                <a:lnTo>
                  <a:pt x="1754085" y="274363"/>
                </a:lnTo>
                <a:lnTo>
                  <a:pt x="1709658" y="253289"/>
                </a:lnTo>
                <a:lnTo>
                  <a:pt x="1667596" y="226984"/>
                </a:lnTo>
                <a:lnTo>
                  <a:pt x="1627160" y="197296"/>
                </a:lnTo>
                <a:lnTo>
                  <a:pt x="1587613" y="166069"/>
                </a:lnTo>
                <a:lnTo>
                  <a:pt x="1556849" y="141615"/>
                </a:lnTo>
                <a:lnTo>
                  <a:pt x="1525960" y="118226"/>
                </a:lnTo>
                <a:lnTo>
                  <a:pt x="1462267" y="77975"/>
                </a:lnTo>
                <a:lnTo>
                  <a:pt x="1393456" y="51991"/>
                </a:lnTo>
                <a:lnTo>
                  <a:pt x="1356169" y="46434"/>
                </a:lnTo>
                <a:lnTo>
                  <a:pt x="1456608" y="46434"/>
                </a:lnTo>
                <a:lnTo>
                  <a:pt x="1513281" y="77579"/>
                </a:lnTo>
                <a:lnTo>
                  <a:pt x="1544590" y="99380"/>
                </a:lnTo>
                <a:lnTo>
                  <a:pt x="1575061" y="122689"/>
                </a:lnTo>
                <a:lnTo>
                  <a:pt x="1637280" y="172529"/>
                </a:lnTo>
                <a:lnTo>
                  <a:pt x="1669566" y="197014"/>
                </a:lnTo>
                <a:lnTo>
                  <a:pt x="1702553" y="219370"/>
                </a:lnTo>
                <a:lnTo>
                  <a:pt x="1736597" y="238573"/>
                </a:lnTo>
                <a:lnTo>
                  <a:pt x="1772142" y="253661"/>
                </a:lnTo>
                <a:lnTo>
                  <a:pt x="1809628" y="263672"/>
                </a:lnTo>
                <a:lnTo>
                  <a:pt x="1849497" y="267646"/>
                </a:lnTo>
                <a:lnTo>
                  <a:pt x="1973160" y="267646"/>
                </a:lnTo>
                <a:lnTo>
                  <a:pt x="1936892" y="280824"/>
                </a:lnTo>
                <a:lnTo>
                  <a:pt x="1893588" y="290400"/>
                </a:lnTo>
                <a:lnTo>
                  <a:pt x="1852978" y="293438"/>
                </a:lnTo>
                <a:close/>
              </a:path>
              <a:path w="4243705" h="321309">
                <a:moveTo>
                  <a:pt x="3029069" y="275550"/>
                </a:moveTo>
                <a:lnTo>
                  <a:pt x="2888753" y="275550"/>
                </a:lnTo>
                <a:lnTo>
                  <a:pt x="2928473" y="275037"/>
                </a:lnTo>
                <a:lnTo>
                  <a:pt x="2971013" y="267620"/>
                </a:lnTo>
                <a:lnTo>
                  <a:pt x="3016757" y="252464"/>
                </a:lnTo>
                <a:lnTo>
                  <a:pt x="3066088" y="228736"/>
                </a:lnTo>
                <a:lnTo>
                  <a:pt x="3119394" y="195601"/>
                </a:lnTo>
                <a:lnTo>
                  <a:pt x="3177058" y="152224"/>
                </a:lnTo>
                <a:lnTo>
                  <a:pt x="3177973" y="151301"/>
                </a:lnTo>
                <a:lnTo>
                  <a:pt x="3181633" y="149455"/>
                </a:lnTo>
                <a:lnTo>
                  <a:pt x="3238066" y="111128"/>
                </a:lnTo>
                <a:lnTo>
                  <a:pt x="3290617" y="82488"/>
                </a:lnTo>
                <a:lnTo>
                  <a:pt x="3339512" y="62751"/>
                </a:lnTo>
                <a:lnTo>
                  <a:pt x="3385174" y="51061"/>
                </a:lnTo>
                <a:lnTo>
                  <a:pt x="3427814" y="46618"/>
                </a:lnTo>
                <a:lnTo>
                  <a:pt x="3467816" y="48595"/>
                </a:lnTo>
                <a:lnTo>
                  <a:pt x="3505469" y="56176"/>
                </a:lnTo>
                <a:lnTo>
                  <a:pt x="3541086" y="68540"/>
                </a:lnTo>
                <a:lnTo>
                  <a:pt x="3552674" y="74123"/>
                </a:lnTo>
                <a:lnTo>
                  <a:pt x="3451637" y="74123"/>
                </a:lnTo>
                <a:lnTo>
                  <a:pt x="3411916" y="74637"/>
                </a:lnTo>
                <a:lnTo>
                  <a:pt x="3369376" y="82054"/>
                </a:lnTo>
                <a:lnTo>
                  <a:pt x="3323633" y="97210"/>
                </a:lnTo>
                <a:lnTo>
                  <a:pt x="3274301" y="120938"/>
                </a:lnTo>
                <a:lnTo>
                  <a:pt x="3220995" y="154073"/>
                </a:lnTo>
                <a:lnTo>
                  <a:pt x="3163332" y="197449"/>
                </a:lnTo>
                <a:lnTo>
                  <a:pt x="3162417" y="198372"/>
                </a:lnTo>
                <a:lnTo>
                  <a:pt x="3158756" y="200218"/>
                </a:lnTo>
                <a:lnTo>
                  <a:pt x="3109606" y="233766"/>
                </a:lnTo>
                <a:lnTo>
                  <a:pt x="3063557" y="260006"/>
                </a:lnTo>
                <a:lnTo>
                  <a:pt x="3029069" y="275550"/>
                </a:lnTo>
                <a:close/>
              </a:path>
              <a:path w="4243705" h="321309">
                <a:moveTo>
                  <a:pt x="2905287" y="302668"/>
                </a:moveTo>
                <a:lnTo>
                  <a:pt x="2853921" y="297591"/>
                </a:lnTo>
                <a:lnTo>
                  <a:pt x="2806394" y="283593"/>
                </a:lnTo>
                <a:lnTo>
                  <a:pt x="2761967" y="262519"/>
                </a:lnTo>
                <a:lnTo>
                  <a:pt x="2719905" y="236214"/>
                </a:lnTo>
                <a:lnTo>
                  <a:pt x="2679469" y="206525"/>
                </a:lnTo>
                <a:lnTo>
                  <a:pt x="2607360" y="149455"/>
                </a:lnTo>
                <a:lnTo>
                  <a:pt x="2575356" y="125360"/>
                </a:lnTo>
                <a:lnTo>
                  <a:pt x="2542369" y="103148"/>
                </a:lnTo>
                <a:lnTo>
                  <a:pt x="2508324" y="84062"/>
                </a:lnTo>
                <a:lnTo>
                  <a:pt x="2472780" y="69064"/>
                </a:lnTo>
                <a:lnTo>
                  <a:pt x="2435294" y="59120"/>
                </a:lnTo>
                <a:lnTo>
                  <a:pt x="2395425" y="55195"/>
                </a:lnTo>
                <a:lnTo>
                  <a:pt x="2507593" y="55195"/>
                </a:lnTo>
                <a:lnTo>
                  <a:pt x="2567733" y="88654"/>
                </a:lnTo>
                <a:lnTo>
                  <a:pt x="2627974" y="132633"/>
                </a:lnTo>
                <a:lnTo>
                  <a:pt x="2688073" y="180369"/>
                </a:lnTo>
                <a:lnTo>
                  <a:pt x="2718962" y="203759"/>
                </a:lnTo>
                <a:lnTo>
                  <a:pt x="2782655" y="244010"/>
                </a:lnTo>
                <a:lnTo>
                  <a:pt x="2851508" y="270000"/>
                </a:lnTo>
                <a:lnTo>
                  <a:pt x="2888753" y="275550"/>
                </a:lnTo>
                <a:lnTo>
                  <a:pt x="3029069" y="275550"/>
                </a:lnTo>
                <a:lnTo>
                  <a:pt x="3020355" y="279478"/>
                </a:lnTo>
                <a:lnTo>
                  <a:pt x="2979745" y="292720"/>
                </a:lnTo>
                <a:lnTo>
                  <a:pt x="2941474" y="300270"/>
                </a:lnTo>
                <a:lnTo>
                  <a:pt x="2905287" y="302668"/>
                </a:lnTo>
                <a:close/>
              </a:path>
              <a:path w="4243705" h="321309">
                <a:moveTo>
                  <a:pt x="3948446" y="321127"/>
                </a:moveTo>
                <a:lnTo>
                  <a:pt x="3897080" y="316051"/>
                </a:lnTo>
                <a:lnTo>
                  <a:pt x="3849552" y="302052"/>
                </a:lnTo>
                <a:lnTo>
                  <a:pt x="3805126" y="280978"/>
                </a:lnTo>
                <a:lnTo>
                  <a:pt x="3763063" y="254673"/>
                </a:lnTo>
                <a:lnTo>
                  <a:pt x="3722627" y="224985"/>
                </a:lnTo>
                <a:lnTo>
                  <a:pt x="3652316" y="169304"/>
                </a:lnTo>
                <a:lnTo>
                  <a:pt x="3621427" y="145915"/>
                </a:lnTo>
                <a:lnTo>
                  <a:pt x="3557734" y="105664"/>
                </a:lnTo>
                <a:lnTo>
                  <a:pt x="3488923" y="79680"/>
                </a:lnTo>
                <a:lnTo>
                  <a:pt x="3451637" y="74123"/>
                </a:lnTo>
                <a:lnTo>
                  <a:pt x="3552674" y="74123"/>
                </a:lnTo>
                <a:lnTo>
                  <a:pt x="3607459" y="104345"/>
                </a:lnTo>
                <a:lnTo>
                  <a:pt x="3638839" y="126146"/>
                </a:lnTo>
                <a:lnTo>
                  <a:pt x="3669433" y="149455"/>
                </a:lnTo>
                <a:lnTo>
                  <a:pt x="3698393" y="172529"/>
                </a:lnTo>
                <a:lnTo>
                  <a:pt x="3730316" y="197906"/>
                </a:lnTo>
                <a:lnTo>
                  <a:pt x="3761205" y="221295"/>
                </a:lnTo>
                <a:lnTo>
                  <a:pt x="3824898" y="261546"/>
                </a:lnTo>
                <a:lnTo>
                  <a:pt x="3893709" y="287530"/>
                </a:lnTo>
                <a:lnTo>
                  <a:pt x="3930996" y="293087"/>
                </a:lnTo>
                <a:lnTo>
                  <a:pt x="4074815" y="293087"/>
                </a:lnTo>
                <a:lnTo>
                  <a:pt x="4032359" y="308513"/>
                </a:lnTo>
                <a:lnTo>
                  <a:pt x="3989055" y="318089"/>
                </a:lnTo>
                <a:lnTo>
                  <a:pt x="3948446" y="321127"/>
                </a:lnTo>
                <a:close/>
              </a:path>
              <a:path w="4243705" h="321309">
                <a:moveTo>
                  <a:pt x="4074815" y="293087"/>
                </a:moveTo>
                <a:lnTo>
                  <a:pt x="3930996" y="293087"/>
                </a:lnTo>
                <a:lnTo>
                  <a:pt x="3970717" y="292573"/>
                </a:lnTo>
                <a:lnTo>
                  <a:pt x="4013256" y="285156"/>
                </a:lnTo>
                <a:lnTo>
                  <a:pt x="4059013" y="269994"/>
                </a:lnTo>
                <a:lnTo>
                  <a:pt x="4108332" y="246272"/>
                </a:lnTo>
                <a:lnTo>
                  <a:pt x="4161637" y="213137"/>
                </a:lnTo>
                <a:lnTo>
                  <a:pt x="4219301" y="169761"/>
                </a:lnTo>
                <a:lnTo>
                  <a:pt x="4224791" y="165146"/>
                </a:lnTo>
                <a:lnTo>
                  <a:pt x="4233942" y="166069"/>
                </a:lnTo>
                <a:lnTo>
                  <a:pt x="4238517" y="171606"/>
                </a:lnTo>
                <a:lnTo>
                  <a:pt x="4243092" y="178067"/>
                </a:lnTo>
                <a:lnTo>
                  <a:pt x="4242177" y="186374"/>
                </a:lnTo>
                <a:lnTo>
                  <a:pt x="4237602" y="190989"/>
                </a:lnTo>
                <a:lnTo>
                  <a:pt x="4180979" y="233637"/>
                </a:lnTo>
                <a:lnTo>
                  <a:pt x="4128067" y="266980"/>
                </a:lnTo>
                <a:lnTo>
                  <a:pt x="4078612" y="291707"/>
                </a:lnTo>
                <a:lnTo>
                  <a:pt x="4074815" y="293087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069157" y="2469193"/>
            <a:ext cx="1504950" cy="1293495"/>
          </a:xfrm>
          <a:custGeom>
            <a:avLst/>
            <a:gdLst/>
            <a:ahLst/>
            <a:cxnLst/>
            <a:rect l="l" t="t" r="r" b="b"/>
            <a:pathLst>
              <a:path w="1504950" h="1293495">
                <a:moveTo>
                  <a:pt x="569043" y="447839"/>
                </a:moveTo>
                <a:lnTo>
                  <a:pt x="565045" y="467532"/>
                </a:lnTo>
                <a:lnTo>
                  <a:pt x="554158" y="483659"/>
                </a:lnTo>
                <a:lnTo>
                  <a:pt x="538046" y="494555"/>
                </a:lnTo>
                <a:lnTo>
                  <a:pt x="518371" y="498557"/>
                </a:lnTo>
                <a:lnTo>
                  <a:pt x="498696" y="494627"/>
                </a:lnTo>
                <a:lnTo>
                  <a:pt x="482584" y="483849"/>
                </a:lnTo>
                <a:lnTo>
                  <a:pt x="471698" y="467746"/>
                </a:lnTo>
                <a:lnTo>
                  <a:pt x="467699" y="447839"/>
                </a:lnTo>
                <a:lnTo>
                  <a:pt x="471698" y="428146"/>
                </a:lnTo>
                <a:lnTo>
                  <a:pt x="482584" y="412020"/>
                </a:lnTo>
                <a:lnTo>
                  <a:pt x="498696" y="401123"/>
                </a:lnTo>
                <a:lnTo>
                  <a:pt x="518371" y="397121"/>
                </a:lnTo>
                <a:lnTo>
                  <a:pt x="538046" y="401123"/>
                </a:lnTo>
                <a:lnTo>
                  <a:pt x="554158" y="412020"/>
                </a:lnTo>
                <a:lnTo>
                  <a:pt x="565045" y="428146"/>
                </a:lnTo>
                <a:lnTo>
                  <a:pt x="569043" y="447839"/>
                </a:lnTo>
                <a:close/>
              </a:path>
              <a:path w="1504950" h="1293495">
                <a:moveTo>
                  <a:pt x="569043" y="845468"/>
                </a:moveTo>
                <a:lnTo>
                  <a:pt x="565045" y="865161"/>
                </a:lnTo>
                <a:lnTo>
                  <a:pt x="554158" y="881288"/>
                </a:lnTo>
                <a:lnTo>
                  <a:pt x="538046" y="892184"/>
                </a:lnTo>
                <a:lnTo>
                  <a:pt x="518371" y="896186"/>
                </a:lnTo>
                <a:lnTo>
                  <a:pt x="498696" y="892184"/>
                </a:lnTo>
                <a:lnTo>
                  <a:pt x="482584" y="881288"/>
                </a:lnTo>
                <a:lnTo>
                  <a:pt x="471698" y="865161"/>
                </a:lnTo>
                <a:lnTo>
                  <a:pt x="467699" y="845468"/>
                </a:lnTo>
                <a:lnTo>
                  <a:pt x="471698" y="825775"/>
                </a:lnTo>
                <a:lnTo>
                  <a:pt x="482584" y="809649"/>
                </a:lnTo>
                <a:lnTo>
                  <a:pt x="498696" y="798752"/>
                </a:lnTo>
                <a:lnTo>
                  <a:pt x="518371" y="794750"/>
                </a:lnTo>
                <a:lnTo>
                  <a:pt x="538046" y="798752"/>
                </a:lnTo>
                <a:lnTo>
                  <a:pt x="554158" y="809649"/>
                </a:lnTo>
                <a:lnTo>
                  <a:pt x="565045" y="825775"/>
                </a:lnTo>
                <a:lnTo>
                  <a:pt x="569043" y="845468"/>
                </a:lnTo>
                <a:close/>
              </a:path>
              <a:path w="1504950" h="1293495">
                <a:moveTo>
                  <a:pt x="569043" y="1242590"/>
                </a:moveTo>
                <a:lnTo>
                  <a:pt x="565045" y="1262283"/>
                </a:lnTo>
                <a:lnTo>
                  <a:pt x="554158" y="1278410"/>
                </a:lnTo>
                <a:lnTo>
                  <a:pt x="538046" y="1289306"/>
                </a:lnTo>
                <a:lnTo>
                  <a:pt x="518371" y="1293308"/>
                </a:lnTo>
                <a:lnTo>
                  <a:pt x="498696" y="1289306"/>
                </a:lnTo>
                <a:lnTo>
                  <a:pt x="482584" y="1278410"/>
                </a:lnTo>
                <a:lnTo>
                  <a:pt x="471698" y="1262283"/>
                </a:lnTo>
                <a:lnTo>
                  <a:pt x="467699" y="1242590"/>
                </a:lnTo>
                <a:lnTo>
                  <a:pt x="471698" y="1222897"/>
                </a:lnTo>
                <a:lnTo>
                  <a:pt x="482584" y="1206771"/>
                </a:lnTo>
                <a:lnTo>
                  <a:pt x="498696" y="1195874"/>
                </a:lnTo>
                <a:lnTo>
                  <a:pt x="518371" y="1191872"/>
                </a:lnTo>
                <a:lnTo>
                  <a:pt x="538046" y="1195874"/>
                </a:lnTo>
                <a:lnTo>
                  <a:pt x="554158" y="1206771"/>
                </a:lnTo>
                <a:lnTo>
                  <a:pt x="565045" y="1222897"/>
                </a:lnTo>
                <a:lnTo>
                  <a:pt x="569043" y="1242590"/>
                </a:lnTo>
                <a:close/>
              </a:path>
              <a:path w="1504950" h="1293495">
                <a:moveTo>
                  <a:pt x="569043" y="50717"/>
                </a:moveTo>
                <a:lnTo>
                  <a:pt x="565045" y="70410"/>
                </a:lnTo>
                <a:lnTo>
                  <a:pt x="554158" y="86537"/>
                </a:lnTo>
                <a:lnTo>
                  <a:pt x="538046" y="97434"/>
                </a:lnTo>
                <a:lnTo>
                  <a:pt x="518371" y="101435"/>
                </a:lnTo>
                <a:lnTo>
                  <a:pt x="498696" y="97434"/>
                </a:lnTo>
                <a:lnTo>
                  <a:pt x="482584" y="86537"/>
                </a:lnTo>
                <a:lnTo>
                  <a:pt x="471698" y="70410"/>
                </a:lnTo>
                <a:lnTo>
                  <a:pt x="467699" y="50717"/>
                </a:lnTo>
                <a:lnTo>
                  <a:pt x="471698" y="31025"/>
                </a:lnTo>
                <a:lnTo>
                  <a:pt x="482584" y="14898"/>
                </a:lnTo>
                <a:lnTo>
                  <a:pt x="498696" y="4001"/>
                </a:lnTo>
                <a:lnTo>
                  <a:pt x="518371" y="0"/>
                </a:lnTo>
                <a:lnTo>
                  <a:pt x="538046" y="4001"/>
                </a:lnTo>
                <a:lnTo>
                  <a:pt x="554158" y="14898"/>
                </a:lnTo>
                <a:lnTo>
                  <a:pt x="565045" y="31025"/>
                </a:lnTo>
                <a:lnTo>
                  <a:pt x="569043" y="50717"/>
                </a:lnTo>
                <a:close/>
              </a:path>
              <a:path w="1504950" h="1293495">
                <a:moveTo>
                  <a:pt x="1037250" y="447839"/>
                </a:moveTo>
                <a:lnTo>
                  <a:pt x="1033251" y="467532"/>
                </a:lnTo>
                <a:lnTo>
                  <a:pt x="1022365" y="483659"/>
                </a:lnTo>
                <a:lnTo>
                  <a:pt x="1006253" y="494555"/>
                </a:lnTo>
                <a:lnTo>
                  <a:pt x="986578" y="498557"/>
                </a:lnTo>
                <a:lnTo>
                  <a:pt x="966903" y="494627"/>
                </a:lnTo>
                <a:lnTo>
                  <a:pt x="950791" y="483849"/>
                </a:lnTo>
                <a:lnTo>
                  <a:pt x="939904" y="467746"/>
                </a:lnTo>
                <a:lnTo>
                  <a:pt x="935906" y="447839"/>
                </a:lnTo>
                <a:lnTo>
                  <a:pt x="939904" y="428146"/>
                </a:lnTo>
                <a:lnTo>
                  <a:pt x="950791" y="412020"/>
                </a:lnTo>
                <a:lnTo>
                  <a:pt x="966903" y="401123"/>
                </a:lnTo>
                <a:lnTo>
                  <a:pt x="986578" y="397121"/>
                </a:lnTo>
                <a:lnTo>
                  <a:pt x="1006253" y="401123"/>
                </a:lnTo>
                <a:lnTo>
                  <a:pt x="1022365" y="412020"/>
                </a:lnTo>
                <a:lnTo>
                  <a:pt x="1033251" y="428146"/>
                </a:lnTo>
                <a:lnTo>
                  <a:pt x="1037250" y="447839"/>
                </a:lnTo>
                <a:close/>
              </a:path>
              <a:path w="1504950" h="1293495">
                <a:moveTo>
                  <a:pt x="1037250" y="845468"/>
                </a:moveTo>
                <a:lnTo>
                  <a:pt x="1033251" y="865161"/>
                </a:lnTo>
                <a:lnTo>
                  <a:pt x="1022365" y="881288"/>
                </a:lnTo>
                <a:lnTo>
                  <a:pt x="1006253" y="892184"/>
                </a:lnTo>
                <a:lnTo>
                  <a:pt x="986578" y="896186"/>
                </a:lnTo>
                <a:lnTo>
                  <a:pt x="966903" y="892184"/>
                </a:lnTo>
                <a:lnTo>
                  <a:pt x="950791" y="881288"/>
                </a:lnTo>
                <a:lnTo>
                  <a:pt x="939904" y="865161"/>
                </a:lnTo>
                <a:lnTo>
                  <a:pt x="935906" y="845468"/>
                </a:lnTo>
                <a:lnTo>
                  <a:pt x="939904" y="825775"/>
                </a:lnTo>
                <a:lnTo>
                  <a:pt x="950791" y="809649"/>
                </a:lnTo>
                <a:lnTo>
                  <a:pt x="966903" y="798752"/>
                </a:lnTo>
                <a:lnTo>
                  <a:pt x="986578" y="794750"/>
                </a:lnTo>
                <a:lnTo>
                  <a:pt x="1006253" y="798752"/>
                </a:lnTo>
                <a:lnTo>
                  <a:pt x="1022365" y="809649"/>
                </a:lnTo>
                <a:lnTo>
                  <a:pt x="1033251" y="825775"/>
                </a:lnTo>
                <a:lnTo>
                  <a:pt x="1037250" y="845468"/>
                </a:lnTo>
                <a:close/>
              </a:path>
              <a:path w="1504950" h="1293495">
                <a:moveTo>
                  <a:pt x="1037250" y="1242590"/>
                </a:moveTo>
                <a:lnTo>
                  <a:pt x="1033251" y="1262283"/>
                </a:lnTo>
                <a:lnTo>
                  <a:pt x="1022365" y="1278410"/>
                </a:lnTo>
                <a:lnTo>
                  <a:pt x="1006253" y="1289306"/>
                </a:lnTo>
                <a:lnTo>
                  <a:pt x="986578" y="1293308"/>
                </a:lnTo>
                <a:lnTo>
                  <a:pt x="966903" y="1289306"/>
                </a:lnTo>
                <a:lnTo>
                  <a:pt x="950791" y="1278410"/>
                </a:lnTo>
                <a:lnTo>
                  <a:pt x="939904" y="1262283"/>
                </a:lnTo>
                <a:lnTo>
                  <a:pt x="935906" y="1242590"/>
                </a:lnTo>
                <a:lnTo>
                  <a:pt x="939904" y="1222897"/>
                </a:lnTo>
                <a:lnTo>
                  <a:pt x="950791" y="1206771"/>
                </a:lnTo>
                <a:lnTo>
                  <a:pt x="966903" y="1195874"/>
                </a:lnTo>
                <a:lnTo>
                  <a:pt x="986578" y="1191872"/>
                </a:lnTo>
                <a:lnTo>
                  <a:pt x="1006253" y="1195874"/>
                </a:lnTo>
                <a:lnTo>
                  <a:pt x="1022365" y="1206771"/>
                </a:lnTo>
                <a:lnTo>
                  <a:pt x="1033251" y="1222897"/>
                </a:lnTo>
                <a:lnTo>
                  <a:pt x="1037250" y="1242590"/>
                </a:lnTo>
                <a:close/>
              </a:path>
              <a:path w="1504950" h="1293495">
                <a:moveTo>
                  <a:pt x="1037250" y="50717"/>
                </a:moveTo>
                <a:lnTo>
                  <a:pt x="1033251" y="70410"/>
                </a:lnTo>
                <a:lnTo>
                  <a:pt x="1022365" y="86537"/>
                </a:lnTo>
                <a:lnTo>
                  <a:pt x="1006253" y="97434"/>
                </a:lnTo>
                <a:lnTo>
                  <a:pt x="986578" y="101435"/>
                </a:lnTo>
                <a:lnTo>
                  <a:pt x="966903" y="97434"/>
                </a:lnTo>
                <a:lnTo>
                  <a:pt x="950791" y="86537"/>
                </a:lnTo>
                <a:lnTo>
                  <a:pt x="939904" y="70410"/>
                </a:lnTo>
                <a:lnTo>
                  <a:pt x="935906" y="50717"/>
                </a:lnTo>
                <a:lnTo>
                  <a:pt x="939904" y="31025"/>
                </a:lnTo>
                <a:lnTo>
                  <a:pt x="950791" y="14898"/>
                </a:lnTo>
                <a:lnTo>
                  <a:pt x="966903" y="4001"/>
                </a:lnTo>
                <a:lnTo>
                  <a:pt x="986578" y="0"/>
                </a:lnTo>
                <a:lnTo>
                  <a:pt x="1006253" y="4001"/>
                </a:lnTo>
                <a:lnTo>
                  <a:pt x="1022365" y="14898"/>
                </a:lnTo>
                <a:lnTo>
                  <a:pt x="1033251" y="31025"/>
                </a:lnTo>
                <a:lnTo>
                  <a:pt x="1037250" y="50717"/>
                </a:lnTo>
                <a:close/>
              </a:path>
              <a:path w="1504950" h="1293495">
                <a:moveTo>
                  <a:pt x="101343" y="447839"/>
                </a:moveTo>
                <a:lnTo>
                  <a:pt x="97345" y="467532"/>
                </a:lnTo>
                <a:lnTo>
                  <a:pt x="86458" y="483659"/>
                </a:lnTo>
                <a:lnTo>
                  <a:pt x="70346" y="494555"/>
                </a:lnTo>
                <a:lnTo>
                  <a:pt x="50671" y="498557"/>
                </a:lnTo>
                <a:lnTo>
                  <a:pt x="30996" y="494627"/>
                </a:lnTo>
                <a:lnTo>
                  <a:pt x="14884" y="483849"/>
                </a:lnTo>
                <a:lnTo>
                  <a:pt x="3998" y="467746"/>
                </a:lnTo>
                <a:lnTo>
                  <a:pt x="0" y="447839"/>
                </a:lnTo>
                <a:lnTo>
                  <a:pt x="3998" y="428146"/>
                </a:lnTo>
                <a:lnTo>
                  <a:pt x="14884" y="412020"/>
                </a:lnTo>
                <a:lnTo>
                  <a:pt x="30996" y="401123"/>
                </a:lnTo>
                <a:lnTo>
                  <a:pt x="50671" y="397121"/>
                </a:lnTo>
                <a:lnTo>
                  <a:pt x="70346" y="401123"/>
                </a:lnTo>
                <a:lnTo>
                  <a:pt x="86458" y="412020"/>
                </a:lnTo>
                <a:lnTo>
                  <a:pt x="97345" y="428146"/>
                </a:lnTo>
                <a:lnTo>
                  <a:pt x="101343" y="447839"/>
                </a:lnTo>
                <a:close/>
              </a:path>
              <a:path w="1504950" h="1293495">
                <a:moveTo>
                  <a:pt x="101343" y="845468"/>
                </a:moveTo>
                <a:lnTo>
                  <a:pt x="97345" y="865161"/>
                </a:lnTo>
                <a:lnTo>
                  <a:pt x="86458" y="881288"/>
                </a:lnTo>
                <a:lnTo>
                  <a:pt x="70346" y="892184"/>
                </a:lnTo>
                <a:lnTo>
                  <a:pt x="50671" y="896186"/>
                </a:lnTo>
                <a:lnTo>
                  <a:pt x="30996" y="892184"/>
                </a:lnTo>
                <a:lnTo>
                  <a:pt x="14884" y="881288"/>
                </a:lnTo>
                <a:lnTo>
                  <a:pt x="3998" y="865161"/>
                </a:lnTo>
                <a:lnTo>
                  <a:pt x="0" y="845468"/>
                </a:lnTo>
                <a:lnTo>
                  <a:pt x="3998" y="825775"/>
                </a:lnTo>
                <a:lnTo>
                  <a:pt x="14884" y="809649"/>
                </a:lnTo>
                <a:lnTo>
                  <a:pt x="30996" y="798752"/>
                </a:lnTo>
                <a:lnTo>
                  <a:pt x="50671" y="794750"/>
                </a:lnTo>
                <a:lnTo>
                  <a:pt x="70346" y="798752"/>
                </a:lnTo>
                <a:lnTo>
                  <a:pt x="86458" y="809649"/>
                </a:lnTo>
                <a:lnTo>
                  <a:pt x="97345" y="825775"/>
                </a:lnTo>
                <a:lnTo>
                  <a:pt x="101343" y="845468"/>
                </a:lnTo>
                <a:close/>
              </a:path>
              <a:path w="1504950" h="1293495">
                <a:moveTo>
                  <a:pt x="101343" y="1242590"/>
                </a:moveTo>
                <a:lnTo>
                  <a:pt x="97345" y="1262283"/>
                </a:lnTo>
                <a:lnTo>
                  <a:pt x="86458" y="1278410"/>
                </a:lnTo>
                <a:lnTo>
                  <a:pt x="70346" y="1289306"/>
                </a:lnTo>
                <a:lnTo>
                  <a:pt x="50671" y="1293308"/>
                </a:lnTo>
                <a:lnTo>
                  <a:pt x="30996" y="1289306"/>
                </a:lnTo>
                <a:lnTo>
                  <a:pt x="14884" y="1278410"/>
                </a:lnTo>
                <a:lnTo>
                  <a:pt x="3998" y="1262283"/>
                </a:lnTo>
                <a:lnTo>
                  <a:pt x="0" y="1242590"/>
                </a:lnTo>
                <a:lnTo>
                  <a:pt x="3998" y="1222897"/>
                </a:lnTo>
                <a:lnTo>
                  <a:pt x="14884" y="1206771"/>
                </a:lnTo>
                <a:lnTo>
                  <a:pt x="30996" y="1195874"/>
                </a:lnTo>
                <a:lnTo>
                  <a:pt x="50671" y="1191872"/>
                </a:lnTo>
                <a:lnTo>
                  <a:pt x="70346" y="1195874"/>
                </a:lnTo>
                <a:lnTo>
                  <a:pt x="86458" y="1206771"/>
                </a:lnTo>
                <a:lnTo>
                  <a:pt x="97345" y="1222897"/>
                </a:lnTo>
                <a:lnTo>
                  <a:pt x="101343" y="1242590"/>
                </a:lnTo>
                <a:close/>
              </a:path>
              <a:path w="1504950" h="1293495">
                <a:moveTo>
                  <a:pt x="101343" y="50717"/>
                </a:moveTo>
                <a:lnTo>
                  <a:pt x="97345" y="70410"/>
                </a:lnTo>
                <a:lnTo>
                  <a:pt x="86458" y="86537"/>
                </a:lnTo>
                <a:lnTo>
                  <a:pt x="70346" y="97434"/>
                </a:lnTo>
                <a:lnTo>
                  <a:pt x="50671" y="101435"/>
                </a:lnTo>
                <a:lnTo>
                  <a:pt x="30996" y="97434"/>
                </a:lnTo>
                <a:lnTo>
                  <a:pt x="14884" y="86537"/>
                </a:lnTo>
                <a:lnTo>
                  <a:pt x="3998" y="70410"/>
                </a:lnTo>
                <a:lnTo>
                  <a:pt x="0" y="50717"/>
                </a:lnTo>
                <a:lnTo>
                  <a:pt x="3998" y="31025"/>
                </a:lnTo>
                <a:lnTo>
                  <a:pt x="14884" y="14898"/>
                </a:lnTo>
                <a:lnTo>
                  <a:pt x="30996" y="4001"/>
                </a:lnTo>
                <a:lnTo>
                  <a:pt x="50671" y="0"/>
                </a:lnTo>
                <a:lnTo>
                  <a:pt x="70346" y="4001"/>
                </a:lnTo>
                <a:lnTo>
                  <a:pt x="86458" y="14898"/>
                </a:lnTo>
                <a:lnTo>
                  <a:pt x="97345" y="31025"/>
                </a:lnTo>
                <a:lnTo>
                  <a:pt x="101343" y="50717"/>
                </a:lnTo>
                <a:close/>
              </a:path>
              <a:path w="1504950" h="1293495">
                <a:moveTo>
                  <a:pt x="1504950" y="447839"/>
                </a:moveTo>
                <a:lnTo>
                  <a:pt x="1500951" y="467532"/>
                </a:lnTo>
                <a:lnTo>
                  <a:pt x="1490065" y="483659"/>
                </a:lnTo>
                <a:lnTo>
                  <a:pt x="1473953" y="494555"/>
                </a:lnTo>
                <a:lnTo>
                  <a:pt x="1454278" y="498557"/>
                </a:lnTo>
                <a:lnTo>
                  <a:pt x="1434603" y="494627"/>
                </a:lnTo>
                <a:lnTo>
                  <a:pt x="1418491" y="483849"/>
                </a:lnTo>
                <a:lnTo>
                  <a:pt x="1407604" y="467746"/>
                </a:lnTo>
                <a:lnTo>
                  <a:pt x="1403606" y="447839"/>
                </a:lnTo>
                <a:lnTo>
                  <a:pt x="1407604" y="428146"/>
                </a:lnTo>
                <a:lnTo>
                  <a:pt x="1418491" y="412020"/>
                </a:lnTo>
                <a:lnTo>
                  <a:pt x="1434603" y="401123"/>
                </a:lnTo>
                <a:lnTo>
                  <a:pt x="1454278" y="397121"/>
                </a:lnTo>
                <a:lnTo>
                  <a:pt x="1473953" y="401123"/>
                </a:lnTo>
                <a:lnTo>
                  <a:pt x="1490065" y="412020"/>
                </a:lnTo>
                <a:lnTo>
                  <a:pt x="1500951" y="428146"/>
                </a:lnTo>
                <a:lnTo>
                  <a:pt x="1504950" y="447839"/>
                </a:lnTo>
                <a:close/>
              </a:path>
              <a:path w="1504950" h="1293495">
                <a:moveTo>
                  <a:pt x="1504950" y="845468"/>
                </a:moveTo>
                <a:lnTo>
                  <a:pt x="1500951" y="865161"/>
                </a:lnTo>
                <a:lnTo>
                  <a:pt x="1490065" y="881288"/>
                </a:lnTo>
                <a:lnTo>
                  <a:pt x="1473953" y="892184"/>
                </a:lnTo>
                <a:lnTo>
                  <a:pt x="1454278" y="896186"/>
                </a:lnTo>
                <a:lnTo>
                  <a:pt x="1434603" y="892184"/>
                </a:lnTo>
                <a:lnTo>
                  <a:pt x="1418491" y="881288"/>
                </a:lnTo>
                <a:lnTo>
                  <a:pt x="1407604" y="865161"/>
                </a:lnTo>
                <a:lnTo>
                  <a:pt x="1403606" y="845468"/>
                </a:lnTo>
                <a:lnTo>
                  <a:pt x="1407604" y="825775"/>
                </a:lnTo>
                <a:lnTo>
                  <a:pt x="1418491" y="809649"/>
                </a:lnTo>
                <a:lnTo>
                  <a:pt x="1434603" y="798752"/>
                </a:lnTo>
                <a:lnTo>
                  <a:pt x="1454278" y="794750"/>
                </a:lnTo>
                <a:lnTo>
                  <a:pt x="1473953" y="798752"/>
                </a:lnTo>
                <a:lnTo>
                  <a:pt x="1490065" y="809649"/>
                </a:lnTo>
                <a:lnTo>
                  <a:pt x="1500951" y="825775"/>
                </a:lnTo>
                <a:lnTo>
                  <a:pt x="1504950" y="845468"/>
                </a:lnTo>
                <a:close/>
              </a:path>
              <a:path w="1504950" h="1293495">
                <a:moveTo>
                  <a:pt x="1504950" y="1242590"/>
                </a:moveTo>
                <a:lnTo>
                  <a:pt x="1500951" y="1262283"/>
                </a:lnTo>
                <a:lnTo>
                  <a:pt x="1490065" y="1278410"/>
                </a:lnTo>
                <a:lnTo>
                  <a:pt x="1473953" y="1289306"/>
                </a:lnTo>
                <a:lnTo>
                  <a:pt x="1454278" y="1293308"/>
                </a:lnTo>
                <a:lnTo>
                  <a:pt x="1434603" y="1289306"/>
                </a:lnTo>
                <a:lnTo>
                  <a:pt x="1418491" y="1278410"/>
                </a:lnTo>
                <a:lnTo>
                  <a:pt x="1407604" y="1262283"/>
                </a:lnTo>
                <a:lnTo>
                  <a:pt x="1403606" y="1242590"/>
                </a:lnTo>
                <a:lnTo>
                  <a:pt x="1407604" y="1222897"/>
                </a:lnTo>
                <a:lnTo>
                  <a:pt x="1418491" y="1206771"/>
                </a:lnTo>
                <a:lnTo>
                  <a:pt x="1434603" y="1195874"/>
                </a:lnTo>
                <a:lnTo>
                  <a:pt x="1454278" y="1191872"/>
                </a:lnTo>
                <a:lnTo>
                  <a:pt x="1473953" y="1195874"/>
                </a:lnTo>
                <a:lnTo>
                  <a:pt x="1490065" y="1206771"/>
                </a:lnTo>
                <a:lnTo>
                  <a:pt x="1500951" y="1222897"/>
                </a:lnTo>
                <a:lnTo>
                  <a:pt x="1504950" y="1242590"/>
                </a:lnTo>
                <a:close/>
              </a:path>
              <a:path w="1504950" h="1293495">
                <a:moveTo>
                  <a:pt x="1504950" y="50717"/>
                </a:moveTo>
                <a:lnTo>
                  <a:pt x="1500951" y="70410"/>
                </a:lnTo>
                <a:lnTo>
                  <a:pt x="1490065" y="86537"/>
                </a:lnTo>
                <a:lnTo>
                  <a:pt x="1473953" y="97434"/>
                </a:lnTo>
                <a:lnTo>
                  <a:pt x="1454278" y="101435"/>
                </a:lnTo>
                <a:lnTo>
                  <a:pt x="1434603" y="97434"/>
                </a:lnTo>
                <a:lnTo>
                  <a:pt x="1418491" y="86537"/>
                </a:lnTo>
                <a:lnTo>
                  <a:pt x="1407604" y="70410"/>
                </a:lnTo>
                <a:lnTo>
                  <a:pt x="1403606" y="50717"/>
                </a:lnTo>
                <a:lnTo>
                  <a:pt x="1407604" y="31025"/>
                </a:lnTo>
                <a:lnTo>
                  <a:pt x="1418491" y="14898"/>
                </a:lnTo>
                <a:lnTo>
                  <a:pt x="1434603" y="4001"/>
                </a:lnTo>
                <a:lnTo>
                  <a:pt x="1454278" y="0"/>
                </a:lnTo>
                <a:lnTo>
                  <a:pt x="1473953" y="4001"/>
                </a:lnTo>
                <a:lnTo>
                  <a:pt x="1490065" y="14898"/>
                </a:lnTo>
                <a:lnTo>
                  <a:pt x="1500951" y="31025"/>
                </a:lnTo>
                <a:lnTo>
                  <a:pt x="1504950" y="50717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013068" y="4260390"/>
            <a:ext cx="5267960" cy="1723389"/>
          </a:xfrm>
          <a:prstGeom prst="rect"/>
        </p:spPr>
        <p:txBody>
          <a:bodyPr wrap="square" lIns="0" tIns="48260" rIns="0" bIns="0" rtlCol="0" vert="horz">
            <a:spAutoFit/>
          </a:bodyPr>
          <a:lstStyle/>
          <a:p>
            <a:pPr marL="1755775" marR="5080" indent="-1743710">
              <a:lnSpc>
                <a:spcPts val="6650"/>
              </a:lnSpc>
              <a:spcBef>
                <a:spcPts val="380"/>
              </a:spcBef>
            </a:pPr>
            <a:r>
              <a:rPr dirty="0" sz="5600" spc="-254"/>
              <a:t>MATRIX</a:t>
            </a:r>
            <a:r>
              <a:rPr dirty="0" sz="5600" spc="-620"/>
              <a:t> </a:t>
            </a:r>
            <a:r>
              <a:rPr dirty="0" sz="5600" spc="-65"/>
              <a:t>SCORE  </a:t>
            </a:r>
            <a:r>
              <a:rPr dirty="0" sz="5600" spc="-10"/>
              <a:t>TEST</a:t>
            </a:r>
            <a:endParaRPr sz="5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18406" y="847528"/>
            <a:ext cx="4269593" cy="5324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432486" y="8609686"/>
            <a:ext cx="1504950" cy="1293495"/>
          </a:xfrm>
          <a:custGeom>
            <a:avLst/>
            <a:gdLst/>
            <a:ahLst/>
            <a:cxnLst/>
            <a:rect l="l" t="t" r="r" b="b"/>
            <a:pathLst>
              <a:path w="1504950" h="1293495">
                <a:moveTo>
                  <a:pt x="569043" y="447839"/>
                </a:moveTo>
                <a:lnTo>
                  <a:pt x="565045" y="467532"/>
                </a:lnTo>
                <a:lnTo>
                  <a:pt x="554158" y="483659"/>
                </a:lnTo>
                <a:lnTo>
                  <a:pt x="538046" y="494555"/>
                </a:lnTo>
                <a:lnTo>
                  <a:pt x="518371" y="498557"/>
                </a:lnTo>
                <a:lnTo>
                  <a:pt x="498696" y="494627"/>
                </a:lnTo>
                <a:lnTo>
                  <a:pt x="482584" y="483849"/>
                </a:lnTo>
                <a:lnTo>
                  <a:pt x="471698" y="467746"/>
                </a:lnTo>
                <a:lnTo>
                  <a:pt x="467699" y="447839"/>
                </a:lnTo>
                <a:lnTo>
                  <a:pt x="471698" y="428146"/>
                </a:lnTo>
                <a:lnTo>
                  <a:pt x="482584" y="412020"/>
                </a:lnTo>
                <a:lnTo>
                  <a:pt x="498696" y="401123"/>
                </a:lnTo>
                <a:lnTo>
                  <a:pt x="518371" y="397121"/>
                </a:lnTo>
                <a:lnTo>
                  <a:pt x="538046" y="401123"/>
                </a:lnTo>
                <a:lnTo>
                  <a:pt x="554158" y="412020"/>
                </a:lnTo>
                <a:lnTo>
                  <a:pt x="565045" y="428146"/>
                </a:lnTo>
                <a:lnTo>
                  <a:pt x="569043" y="447839"/>
                </a:lnTo>
                <a:close/>
              </a:path>
              <a:path w="1504950" h="1293495">
                <a:moveTo>
                  <a:pt x="569043" y="845468"/>
                </a:moveTo>
                <a:lnTo>
                  <a:pt x="565045" y="865161"/>
                </a:lnTo>
                <a:lnTo>
                  <a:pt x="554158" y="881288"/>
                </a:lnTo>
                <a:lnTo>
                  <a:pt x="538046" y="892184"/>
                </a:lnTo>
                <a:lnTo>
                  <a:pt x="518371" y="896186"/>
                </a:lnTo>
                <a:lnTo>
                  <a:pt x="498696" y="892184"/>
                </a:lnTo>
                <a:lnTo>
                  <a:pt x="482584" y="881288"/>
                </a:lnTo>
                <a:lnTo>
                  <a:pt x="471698" y="865161"/>
                </a:lnTo>
                <a:lnTo>
                  <a:pt x="467699" y="845468"/>
                </a:lnTo>
                <a:lnTo>
                  <a:pt x="471698" y="825775"/>
                </a:lnTo>
                <a:lnTo>
                  <a:pt x="482584" y="809649"/>
                </a:lnTo>
                <a:lnTo>
                  <a:pt x="498696" y="798752"/>
                </a:lnTo>
                <a:lnTo>
                  <a:pt x="518371" y="794750"/>
                </a:lnTo>
                <a:lnTo>
                  <a:pt x="538046" y="798752"/>
                </a:lnTo>
                <a:lnTo>
                  <a:pt x="554158" y="809649"/>
                </a:lnTo>
                <a:lnTo>
                  <a:pt x="565045" y="825775"/>
                </a:lnTo>
                <a:lnTo>
                  <a:pt x="569043" y="845468"/>
                </a:lnTo>
                <a:close/>
              </a:path>
              <a:path w="1504950" h="1293495">
                <a:moveTo>
                  <a:pt x="569043" y="1242590"/>
                </a:moveTo>
                <a:lnTo>
                  <a:pt x="565045" y="1262283"/>
                </a:lnTo>
                <a:lnTo>
                  <a:pt x="554158" y="1278410"/>
                </a:lnTo>
                <a:lnTo>
                  <a:pt x="538046" y="1289306"/>
                </a:lnTo>
                <a:lnTo>
                  <a:pt x="518371" y="1293308"/>
                </a:lnTo>
                <a:lnTo>
                  <a:pt x="498696" y="1289306"/>
                </a:lnTo>
                <a:lnTo>
                  <a:pt x="482584" y="1278410"/>
                </a:lnTo>
                <a:lnTo>
                  <a:pt x="471698" y="1262283"/>
                </a:lnTo>
                <a:lnTo>
                  <a:pt x="467699" y="1242590"/>
                </a:lnTo>
                <a:lnTo>
                  <a:pt x="471698" y="1222897"/>
                </a:lnTo>
                <a:lnTo>
                  <a:pt x="482584" y="1206771"/>
                </a:lnTo>
                <a:lnTo>
                  <a:pt x="498696" y="1195874"/>
                </a:lnTo>
                <a:lnTo>
                  <a:pt x="518371" y="1191872"/>
                </a:lnTo>
                <a:lnTo>
                  <a:pt x="538046" y="1195874"/>
                </a:lnTo>
                <a:lnTo>
                  <a:pt x="554158" y="1206771"/>
                </a:lnTo>
                <a:lnTo>
                  <a:pt x="565045" y="1222897"/>
                </a:lnTo>
                <a:lnTo>
                  <a:pt x="569043" y="1242590"/>
                </a:lnTo>
                <a:close/>
              </a:path>
              <a:path w="1504950" h="1293495">
                <a:moveTo>
                  <a:pt x="569043" y="50717"/>
                </a:moveTo>
                <a:lnTo>
                  <a:pt x="565045" y="70410"/>
                </a:lnTo>
                <a:lnTo>
                  <a:pt x="554158" y="86537"/>
                </a:lnTo>
                <a:lnTo>
                  <a:pt x="538046" y="97434"/>
                </a:lnTo>
                <a:lnTo>
                  <a:pt x="518371" y="101435"/>
                </a:lnTo>
                <a:lnTo>
                  <a:pt x="498696" y="97434"/>
                </a:lnTo>
                <a:lnTo>
                  <a:pt x="482584" y="86537"/>
                </a:lnTo>
                <a:lnTo>
                  <a:pt x="471698" y="70410"/>
                </a:lnTo>
                <a:lnTo>
                  <a:pt x="467699" y="50717"/>
                </a:lnTo>
                <a:lnTo>
                  <a:pt x="471698" y="31025"/>
                </a:lnTo>
                <a:lnTo>
                  <a:pt x="482584" y="14898"/>
                </a:lnTo>
                <a:lnTo>
                  <a:pt x="498696" y="4001"/>
                </a:lnTo>
                <a:lnTo>
                  <a:pt x="518371" y="0"/>
                </a:lnTo>
                <a:lnTo>
                  <a:pt x="538046" y="4001"/>
                </a:lnTo>
                <a:lnTo>
                  <a:pt x="554158" y="14898"/>
                </a:lnTo>
                <a:lnTo>
                  <a:pt x="565045" y="31025"/>
                </a:lnTo>
                <a:lnTo>
                  <a:pt x="569043" y="50717"/>
                </a:lnTo>
                <a:close/>
              </a:path>
              <a:path w="1504950" h="1293495">
                <a:moveTo>
                  <a:pt x="1037250" y="447839"/>
                </a:moveTo>
                <a:lnTo>
                  <a:pt x="1033251" y="467532"/>
                </a:lnTo>
                <a:lnTo>
                  <a:pt x="1022365" y="483659"/>
                </a:lnTo>
                <a:lnTo>
                  <a:pt x="1006253" y="494555"/>
                </a:lnTo>
                <a:lnTo>
                  <a:pt x="986578" y="498557"/>
                </a:lnTo>
                <a:lnTo>
                  <a:pt x="966903" y="494627"/>
                </a:lnTo>
                <a:lnTo>
                  <a:pt x="950791" y="483849"/>
                </a:lnTo>
                <a:lnTo>
                  <a:pt x="939904" y="467746"/>
                </a:lnTo>
                <a:lnTo>
                  <a:pt x="935906" y="447839"/>
                </a:lnTo>
                <a:lnTo>
                  <a:pt x="939904" y="428146"/>
                </a:lnTo>
                <a:lnTo>
                  <a:pt x="950791" y="412020"/>
                </a:lnTo>
                <a:lnTo>
                  <a:pt x="966903" y="401123"/>
                </a:lnTo>
                <a:lnTo>
                  <a:pt x="986578" y="397121"/>
                </a:lnTo>
                <a:lnTo>
                  <a:pt x="1006253" y="401123"/>
                </a:lnTo>
                <a:lnTo>
                  <a:pt x="1022365" y="412020"/>
                </a:lnTo>
                <a:lnTo>
                  <a:pt x="1033251" y="428146"/>
                </a:lnTo>
                <a:lnTo>
                  <a:pt x="1037250" y="447839"/>
                </a:lnTo>
                <a:close/>
              </a:path>
              <a:path w="1504950" h="1293495">
                <a:moveTo>
                  <a:pt x="1037250" y="845468"/>
                </a:moveTo>
                <a:lnTo>
                  <a:pt x="1033251" y="865161"/>
                </a:lnTo>
                <a:lnTo>
                  <a:pt x="1022365" y="881288"/>
                </a:lnTo>
                <a:lnTo>
                  <a:pt x="1006253" y="892184"/>
                </a:lnTo>
                <a:lnTo>
                  <a:pt x="986578" y="896186"/>
                </a:lnTo>
                <a:lnTo>
                  <a:pt x="966903" y="892184"/>
                </a:lnTo>
                <a:lnTo>
                  <a:pt x="950791" y="881288"/>
                </a:lnTo>
                <a:lnTo>
                  <a:pt x="939904" y="865161"/>
                </a:lnTo>
                <a:lnTo>
                  <a:pt x="935906" y="845468"/>
                </a:lnTo>
                <a:lnTo>
                  <a:pt x="939904" y="825775"/>
                </a:lnTo>
                <a:lnTo>
                  <a:pt x="950791" y="809649"/>
                </a:lnTo>
                <a:lnTo>
                  <a:pt x="966903" y="798752"/>
                </a:lnTo>
                <a:lnTo>
                  <a:pt x="986578" y="794750"/>
                </a:lnTo>
                <a:lnTo>
                  <a:pt x="1006253" y="798752"/>
                </a:lnTo>
                <a:lnTo>
                  <a:pt x="1022365" y="809649"/>
                </a:lnTo>
                <a:lnTo>
                  <a:pt x="1033251" y="825775"/>
                </a:lnTo>
                <a:lnTo>
                  <a:pt x="1037250" y="845468"/>
                </a:lnTo>
                <a:close/>
              </a:path>
              <a:path w="1504950" h="1293495">
                <a:moveTo>
                  <a:pt x="1037250" y="1242590"/>
                </a:moveTo>
                <a:lnTo>
                  <a:pt x="1033251" y="1262283"/>
                </a:lnTo>
                <a:lnTo>
                  <a:pt x="1022365" y="1278410"/>
                </a:lnTo>
                <a:lnTo>
                  <a:pt x="1006253" y="1289306"/>
                </a:lnTo>
                <a:lnTo>
                  <a:pt x="986578" y="1293308"/>
                </a:lnTo>
                <a:lnTo>
                  <a:pt x="966903" y="1289306"/>
                </a:lnTo>
                <a:lnTo>
                  <a:pt x="950791" y="1278410"/>
                </a:lnTo>
                <a:lnTo>
                  <a:pt x="939904" y="1262283"/>
                </a:lnTo>
                <a:lnTo>
                  <a:pt x="935906" y="1242590"/>
                </a:lnTo>
                <a:lnTo>
                  <a:pt x="939904" y="1222897"/>
                </a:lnTo>
                <a:lnTo>
                  <a:pt x="950791" y="1206771"/>
                </a:lnTo>
                <a:lnTo>
                  <a:pt x="966903" y="1195874"/>
                </a:lnTo>
                <a:lnTo>
                  <a:pt x="986578" y="1191872"/>
                </a:lnTo>
                <a:lnTo>
                  <a:pt x="1006253" y="1195874"/>
                </a:lnTo>
                <a:lnTo>
                  <a:pt x="1022365" y="1206771"/>
                </a:lnTo>
                <a:lnTo>
                  <a:pt x="1033251" y="1222897"/>
                </a:lnTo>
                <a:lnTo>
                  <a:pt x="1037250" y="1242590"/>
                </a:lnTo>
                <a:close/>
              </a:path>
              <a:path w="1504950" h="1293495">
                <a:moveTo>
                  <a:pt x="1037250" y="50717"/>
                </a:moveTo>
                <a:lnTo>
                  <a:pt x="1033251" y="70410"/>
                </a:lnTo>
                <a:lnTo>
                  <a:pt x="1022365" y="86537"/>
                </a:lnTo>
                <a:lnTo>
                  <a:pt x="1006253" y="97434"/>
                </a:lnTo>
                <a:lnTo>
                  <a:pt x="986578" y="101435"/>
                </a:lnTo>
                <a:lnTo>
                  <a:pt x="966903" y="97434"/>
                </a:lnTo>
                <a:lnTo>
                  <a:pt x="950791" y="86537"/>
                </a:lnTo>
                <a:lnTo>
                  <a:pt x="939904" y="70410"/>
                </a:lnTo>
                <a:lnTo>
                  <a:pt x="935906" y="50717"/>
                </a:lnTo>
                <a:lnTo>
                  <a:pt x="939904" y="31025"/>
                </a:lnTo>
                <a:lnTo>
                  <a:pt x="950791" y="14898"/>
                </a:lnTo>
                <a:lnTo>
                  <a:pt x="966903" y="4001"/>
                </a:lnTo>
                <a:lnTo>
                  <a:pt x="986578" y="0"/>
                </a:lnTo>
                <a:lnTo>
                  <a:pt x="1006253" y="4001"/>
                </a:lnTo>
                <a:lnTo>
                  <a:pt x="1022365" y="14898"/>
                </a:lnTo>
                <a:lnTo>
                  <a:pt x="1033251" y="31025"/>
                </a:lnTo>
                <a:lnTo>
                  <a:pt x="1037250" y="50717"/>
                </a:lnTo>
                <a:close/>
              </a:path>
              <a:path w="1504950" h="1293495">
                <a:moveTo>
                  <a:pt x="101343" y="447839"/>
                </a:moveTo>
                <a:lnTo>
                  <a:pt x="97345" y="467532"/>
                </a:lnTo>
                <a:lnTo>
                  <a:pt x="86458" y="483659"/>
                </a:lnTo>
                <a:lnTo>
                  <a:pt x="70346" y="494555"/>
                </a:lnTo>
                <a:lnTo>
                  <a:pt x="50671" y="498557"/>
                </a:lnTo>
                <a:lnTo>
                  <a:pt x="30996" y="494627"/>
                </a:lnTo>
                <a:lnTo>
                  <a:pt x="14884" y="483849"/>
                </a:lnTo>
                <a:lnTo>
                  <a:pt x="3998" y="467746"/>
                </a:lnTo>
                <a:lnTo>
                  <a:pt x="0" y="447839"/>
                </a:lnTo>
                <a:lnTo>
                  <a:pt x="3998" y="428146"/>
                </a:lnTo>
                <a:lnTo>
                  <a:pt x="14884" y="412020"/>
                </a:lnTo>
                <a:lnTo>
                  <a:pt x="30996" y="401123"/>
                </a:lnTo>
                <a:lnTo>
                  <a:pt x="50671" y="397121"/>
                </a:lnTo>
                <a:lnTo>
                  <a:pt x="70346" y="401123"/>
                </a:lnTo>
                <a:lnTo>
                  <a:pt x="86458" y="412020"/>
                </a:lnTo>
                <a:lnTo>
                  <a:pt x="97345" y="428146"/>
                </a:lnTo>
                <a:lnTo>
                  <a:pt x="101343" y="447839"/>
                </a:lnTo>
                <a:close/>
              </a:path>
              <a:path w="1504950" h="1293495">
                <a:moveTo>
                  <a:pt x="101343" y="845468"/>
                </a:moveTo>
                <a:lnTo>
                  <a:pt x="97345" y="865161"/>
                </a:lnTo>
                <a:lnTo>
                  <a:pt x="86458" y="881288"/>
                </a:lnTo>
                <a:lnTo>
                  <a:pt x="70346" y="892184"/>
                </a:lnTo>
                <a:lnTo>
                  <a:pt x="50671" y="896186"/>
                </a:lnTo>
                <a:lnTo>
                  <a:pt x="30996" y="892184"/>
                </a:lnTo>
                <a:lnTo>
                  <a:pt x="14884" y="881288"/>
                </a:lnTo>
                <a:lnTo>
                  <a:pt x="3998" y="865161"/>
                </a:lnTo>
                <a:lnTo>
                  <a:pt x="0" y="845468"/>
                </a:lnTo>
                <a:lnTo>
                  <a:pt x="3998" y="825775"/>
                </a:lnTo>
                <a:lnTo>
                  <a:pt x="14884" y="809649"/>
                </a:lnTo>
                <a:lnTo>
                  <a:pt x="30996" y="798752"/>
                </a:lnTo>
                <a:lnTo>
                  <a:pt x="50671" y="794750"/>
                </a:lnTo>
                <a:lnTo>
                  <a:pt x="70346" y="798752"/>
                </a:lnTo>
                <a:lnTo>
                  <a:pt x="86458" y="809649"/>
                </a:lnTo>
                <a:lnTo>
                  <a:pt x="97345" y="825775"/>
                </a:lnTo>
                <a:lnTo>
                  <a:pt x="101343" y="845468"/>
                </a:lnTo>
                <a:close/>
              </a:path>
              <a:path w="1504950" h="1293495">
                <a:moveTo>
                  <a:pt x="101343" y="1242590"/>
                </a:moveTo>
                <a:lnTo>
                  <a:pt x="97345" y="1262283"/>
                </a:lnTo>
                <a:lnTo>
                  <a:pt x="86458" y="1278410"/>
                </a:lnTo>
                <a:lnTo>
                  <a:pt x="70346" y="1289306"/>
                </a:lnTo>
                <a:lnTo>
                  <a:pt x="50671" y="1293308"/>
                </a:lnTo>
                <a:lnTo>
                  <a:pt x="30996" y="1289306"/>
                </a:lnTo>
                <a:lnTo>
                  <a:pt x="14884" y="1278410"/>
                </a:lnTo>
                <a:lnTo>
                  <a:pt x="3998" y="1262283"/>
                </a:lnTo>
                <a:lnTo>
                  <a:pt x="0" y="1242590"/>
                </a:lnTo>
                <a:lnTo>
                  <a:pt x="3998" y="1222897"/>
                </a:lnTo>
                <a:lnTo>
                  <a:pt x="14884" y="1206771"/>
                </a:lnTo>
                <a:lnTo>
                  <a:pt x="30996" y="1195874"/>
                </a:lnTo>
                <a:lnTo>
                  <a:pt x="50671" y="1191872"/>
                </a:lnTo>
                <a:lnTo>
                  <a:pt x="70346" y="1195874"/>
                </a:lnTo>
                <a:lnTo>
                  <a:pt x="86458" y="1206771"/>
                </a:lnTo>
                <a:lnTo>
                  <a:pt x="97345" y="1222897"/>
                </a:lnTo>
                <a:lnTo>
                  <a:pt x="101343" y="1242590"/>
                </a:lnTo>
                <a:close/>
              </a:path>
              <a:path w="1504950" h="1293495">
                <a:moveTo>
                  <a:pt x="101343" y="50717"/>
                </a:moveTo>
                <a:lnTo>
                  <a:pt x="97345" y="70410"/>
                </a:lnTo>
                <a:lnTo>
                  <a:pt x="86458" y="86537"/>
                </a:lnTo>
                <a:lnTo>
                  <a:pt x="70346" y="97434"/>
                </a:lnTo>
                <a:lnTo>
                  <a:pt x="50671" y="101435"/>
                </a:lnTo>
                <a:lnTo>
                  <a:pt x="30996" y="97434"/>
                </a:lnTo>
                <a:lnTo>
                  <a:pt x="14884" y="86537"/>
                </a:lnTo>
                <a:lnTo>
                  <a:pt x="3998" y="70410"/>
                </a:lnTo>
                <a:lnTo>
                  <a:pt x="0" y="50717"/>
                </a:lnTo>
                <a:lnTo>
                  <a:pt x="3998" y="31025"/>
                </a:lnTo>
                <a:lnTo>
                  <a:pt x="14884" y="14898"/>
                </a:lnTo>
                <a:lnTo>
                  <a:pt x="30996" y="4001"/>
                </a:lnTo>
                <a:lnTo>
                  <a:pt x="50671" y="0"/>
                </a:lnTo>
                <a:lnTo>
                  <a:pt x="70346" y="4001"/>
                </a:lnTo>
                <a:lnTo>
                  <a:pt x="86458" y="14898"/>
                </a:lnTo>
                <a:lnTo>
                  <a:pt x="97345" y="31025"/>
                </a:lnTo>
                <a:lnTo>
                  <a:pt x="101343" y="50717"/>
                </a:lnTo>
                <a:close/>
              </a:path>
              <a:path w="1504950" h="1293495">
                <a:moveTo>
                  <a:pt x="1504950" y="447839"/>
                </a:moveTo>
                <a:lnTo>
                  <a:pt x="1500951" y="467532"/>
                </a:lnTo>
                <a:lnTo>
                  <a:pt x="1490065" y="483659"/>
                </a:lnTo>
                <a:lnTo>
                  <a:pt x="1473953" y="494555"/>
                </a:lnTo>
                <a:lnTo>
                  <a:pt x="1454278" y="498557"/>
                </a:lnTo>
                <a:lnTo>
                  <a:pt x="1434603" y="494627"/>
                </a:lnTo>
                <a:lnTo>
                  <a:pt x="1418491" y="483849"/>
                </a:lnTo>
                <a:lnTo>
                  <a:pt x="1407604" y="467746"/>
                </a:lnTo>
                <a:lnTo>
                  <a:pt x="1403606" y="447839"/>
                </a:lnTo>
                <a:lnTo>
                  <a:pt x="1407604" y="428146"/>
                </a:lnTo>
                <a:lnTo>
                  <a:pt x="1418491" y="412020"/>
                </a:lnTo>
                <a:lnTo>
                  <a:pt x="1434603" y="401123"/>
                </a:lnTo>
                <a:lnTo>
                  <a:pt x="1454278" y="397121"/>
                </a:lnTo>
                <a:lnTo>
                  <a:pt x="1473953" y="401123"/>
                </a:lnTo>
                <a:lnTo>
                  <a:pt x="1490065" y="412020"/>
                </a:lnTo>
                <a:lnTo>
                  <a:pt x="1500951" y="428146"/>
                </a:lnTo>
                <a:lnTo>
                  <a:pt x="1504950" y="447839"/>
                </a:lnTo>
                <a:close/>
              </a:path>
              <a:path w="1504950" h="1293495">
                <a:moveTo>
                  <a:pt x="1504950" y="845468"/>
                </a:moveTo>
                <a:lnTo>
                  <a:pt x="1500951" y="865161"/>
                </a:lnTo>
                <a:lnTo>
                  <a:pt x="1490065" y="881288"/>
                </a:lnTo>
                <a:lnTo>
                  <a:pt x="1473953" y="892184"/>
                </a:lnTo>
                <a:lnTo>
                  <a:pt x="1454278" y="896186"/>
                </a:lnTo>
                <a:lnTo>
                  <a:pt x="1434603" y="892184"/>
                </a:lnTo>
                <a:lnTo>
                  <a:pt x="1418491" y="881288"/>
                </a:lnTo>
                <a:lnTo>
                  <a:pt x="1407604" y="865161"/>
                </a:lnTo>
                <a:lnTo>
                  <a:pt x="1403606" y="845468"/>
                </a:lnTo>
                <a:lnTo>
                  <a:pt x="1407604" y="825775"/>
                </a:lnTo>
                <a:lnTo>
                  <a:pt x="1418491" y="809649"/>
                </a:lnTo>
                <a:lnTo>
                  <a:pt x="1434603" y="798752"/>
                </a:lnTo>
                <a:lnTo>
                  <a:pt x="1454278" y="794750"/>
                </a:lnTo>
                <a:lnTo>
                  <a:pt x="1473953" y="798752"/>
                </a:lnTo>
                <a:lnTo>
                  <a:pt x="1490065" y="809649"/>
                </a:lnTo>
                <a:lnTo>
                  <a:pt x="1500951" y="825775"/>
                </a:lnTo>
                <a:lnTo>
                  <a:pt x="1504950" y="845468"/>
                </a:lnTo>
                <a:close/>
              </a:path>
              <a:path w="1504950" h="1293495">
                <a:moveTo>
                  <a:pt x="1504950" y="1242590"/>
                </a:moveTo>
                <a:lnTo>
                  <a:pt x="1500951" y="1262283"/>
                </a:lnTo>
                <a:lnTo>
                  <a:pt x="1490065" y="1278410"/>
                </a:lnTo>
                <a:lnTo>
                  <a:pt x="1473953" y="1289306"/>
                </a:lnTo>
                <a:lnTo>
                  <a:pt x="1454278" y="1293308"/>
                </a:lnTo>
                <a:lnTo>
                  <a:pt x="1434603" y="1289306"/>
                </a:lnTo>
                <a:lnTo>
                  <a:pt x="1418491" y="1278410"/>
                </a:lnTo>
                <a:lnTo>
                  <a:pt x="1407604" y="1262283"/>
                </a:lnTo>
                <a:lnTo>
                  <a:pt x="1403606" y="1242590"/>
                </a:lnTo>
                <a:lnTo>
                  <a:pt x="1407604" y="1222897"/>
                </a:lnTo>
                <a:lnTo>
                  <a:pt x="1418491" y="1206771"/>
                </a:lnTo>
                <a:lnTo>
                  <a:pt x="1434603" y="1195874"/>
                </a:lnTo>
                <a:lnTo>
                  <a:pt x="1454278" y="1191872"/>
                </a:lnTo>
                <a:lnTo>
                  <a:pt x="1473953" y="1195874"/>
                </a:lnTo>
                <a:lnTo>
                  <a:pt x="1490065" y="1206771"/>
                </a:lnTo>
                <a:lnTo>
                  <a:pt x="1500951" y="1222897"/>
                </a:lnTo>
                <a:lnTo>
                  <a:pt x="1504950" y="1242590"/>
                </a:lnTo>
                <a:close/>
              </a:path>
              <a:path w="1504950" h="1293495">
                <a:moveTo>
                  <a:pt x="1504950" y="50717"/>
                </a:moveTo>
                <a:lnTo>
                  <a:pt x="1500951" y="70410"/>
                </a:lnTo>
                <a:lnTo>
                  <a:pt x="1490065" y="86537"/>
                </a:lnTo>
                <a:lnTo>
                  <a:pt x="1473953" y="97434"/>
                </a:lnTo>
                <a:lnTo>
                  <a:pt x="1454278" y="101435"/>
                </a:lnTo>
                <a:lnTo>
                  <a:pt x="1434603" y="97434"/>
                </a:lnTo>
                <a:lnTo>
                  <a:pt x="1418491" y="86537"/>
                </a:lnTo>
                <a:lnTo>
                  <a:pt x="1407604" y="70410"/>
                </a:lnTo>
                <a:lnTo>
                  <a:pt x="1403606" y="50717"/>
                </a:lnTo>
                <a:lnTo>
                  <a:pt x="1407604" y="31025"/>
                </a:lnTo>
                <a:lnTo>
                  <a:pt x="1418491" y="14898"/>
                </a:lnTo>
                <a:lnTo>
                  <a:pt x="1434603" y="4001"/>
                </a:lnTo>
                <a:lnTo>
                  <a:pt x="1454278" y="0"/>
                </a:lnTo>
                <a:lnTo>
                  <a:pt x="1473953" y="4001"/>
                </a:lnTo>
                <a:lnTo>
                  <a:pt x="1490065" y="14898"/>
                </a:lnTo>
                <a:lnTo>
                  <a:pt x="1500951" y="31025"/>
                </a:lnTo>
                <a:lnTo>
                  <a:pt x="1504950" y="50717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102432" y="1997100"/>
            <a:ext cx="7829548" cy="57340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07451" y="417348"/>
            <a:ext cx="3795395" cy="817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-50">
                <a:solidFill>
                  <a:srgbClr val="FFFFFF"/>
                </a:solidFill>
              </a:rPr>
              <a:t>ROC</a:t>
            </a:r>
            <a:r>
              <a:rPr dirty="0" sz="5200" spc="-585">
                <a:solidFill>
                  <a:srgbClr val="FFFFFF"/>
                </a:solidFill>
              </a:rPr>
              <a:t> </a:t>
            </a:r>
            <a:r>
              <a:rPr dirty="0" sz="5200" spc="-55">
                <a:solidFill>
                  <a:srgbClr val="FFFFFF"/>
                </a:solidFill>
              </a:rPr>
              <a:t>CURVE</a:t>
            </a:r>
            <a:endParaRPr sz="5200"/>
          </a:p>
        </p:txBody>
      </p:sp>
      <p:sp>
        <p:nvSpPr>
          <p:cNvPr id="6" name="object 6"/>
          <p:cNvSpPr/>
          <p:nvPr/>
        </p:nvSpPr>
        <p:spPr>
          <a:xfrm>
            <a:off x="754127" y="3029068"/>
            <a:ext cx="142875" cy="1428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54127" y="4714993"/>
            <a:ext cx="142875" cy="1428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54127" y="6400918"/>
            <a:ext cx="142875" cy="1428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54127" y="8086844"/>
            <a:ext cx="142875" cy="1428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98527" y="1695632"/>
            <a:ext cx="8874125" cy="7256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70">
                <a:solidFill>
                  <a:srgbClr val="FFFFFF"/>
                </a:solidFill>
                <a:latin typeface="Arial Black"/>
                <a:cs typeface="Arial Black"/>
              </a:rPr>
              <a:t>A </a:t>
            </a:r>
            <a:r>
              <a:rPr dirty="0" sz="3200" spc="-440">
                <a:solidFill>
                  <a:srgbClr val="FFFFFF"/>
                </a:solidFill>
                <a:latin typeface="Arial Black"/>
                <a:cs typeface="Arial Black"/>
              </a:rPr>
              <a:t>ROC </a:t>
            </a:r>
            <a:r>
              <a:rPr dirty="0" sz="3200" spc="-385">
                <a:solidFill>
                  <a:srgbClr val="FFFFFF"/>
                </a:solidFill>
                <a:latin typeface="Arial Black"/>
                <a:cs typeface="Arial Black"/>
              </a:rPr>
              <a:t>curve </a:t>
            </a:r>
            <a:r>
              <a:rPr dirty="0" sz="3200" spc="-350">
                <a:solidFill>
                  <a:srgbClr val="FFFFFF"/>
                </a:solidFill>
                <a:latin typeface="Arial Black"/>
                <a:cs typeface="Arial Black"/>
              </a:rPr>
              <a:t>demonstrates </a:t>
            </a:r>
            <a:r>
              <a:rPr dirty="0" sz="3200" spc="-385">
                <a:solidFill>
                  <a:srgbClr val="FFFFFF"/>
                </a:solidFill>
                <a:latin typeface="Arial Black"/>
                <a:cs typeface="Arial Black"/>
              </a:rPr>
              <a:t>several</a:t>
            </a:r>
            <a:r>
              <a:rPr dirty="0" sz="3200" spc="-5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200" spc="-350">
                <a:solidFill>
                  <a:srgbClr val="FFFFFF"/>
                </a:solidFill>
                <a:latin typeface="Arial Black"/>
                <a:cs typeface="Arial Black"/>
              </a:rPr>
              <a:t>things:</a:t>
            </a:r>
            <a:endParaRPr sz="32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100">
              <a:latin typeface="Arial Black"/>
              <a:cs typeface="Arial Black"/>
            </a:endParaRPr>
          </a:p>
          <a:p>
            <a:pPr marL="702945" marR="46990">
              <a:lnSpc>
                <a:spcPct val="115199"/>
              </a:lnSpc>
              <a:spcBef>
                <a:spcPts val="5"/>
              </a:spcBef>
            </a:pPr>
            <a:r>
              <a:rPr dirty="0" sz="3200" spc="-400">
                <a:solidFill>
                  <a:srgbClr val="FFFFFF"/>
                </a:solidFill>
                <a:latin typeface="Arial Black"/>
                <a:cs typeface="Arial Black"/>
              </a:rPr>
              <a:t>It </a:t>
            </a:r>
            <a:r>
              <a:rPr dirty="0" sz="3200" spc="-434">
                <a:solidFill>
                  <a:srgbClr val="FFFFFF"/>
                </a:solidFill>
                <a:latin typeface="Arial Black"/>
                <a:cs typeface="Arial Black"/>
              </a:rPr>
              <a:t>shows </a:t>
            </a:r>
            <a:r>
              <a:rPr dirty="0" sz="3200" spc="-33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3200" spc="-305">
                <a:solidFill>
                  <a:srgbClr val="FFFFFF"/>
                </a:solidFill>
                <a:latin typeface="Arial Black"/>
                <a:cs typeface="Arial Black"/>
              </a:rPr>
              <a:t>tradeoff </a:t>
            </a:r>
            <a:r>
              <a:rPr dirty="0" sz="3200" spc="-390">
                <a:solidFill>
                  <a:srgbClr val="FFFFFF"/>
                </a:solidFill>
                <a:latin typeface="Arial Black"/>
                <a:cs typeface="Arial Black"/>
              </a:rPr>
              <a:t>between </a:t>
            </a:r>
            <a:r>
              <a:rPr dirty="0" sz="3200" spc="-395">
                <a:solidFill>
                  <a:srgbClr val="FFFFFF"/>
                </a:solidFill>
                <a:latin typeface="Arial Black"/>
                <a:cs typeface="Arial Black"/>
              </a:rPr>
              <a:t>sensitivity </a:t>
            </a:r>
            <a:r>
              <a:rPr dirty="0" sz="3200" spc="-310">
                <a:solidFill>
                  <a:srgbClr val="FFFFFF"/>
                </a:solidFill>
                <a:latin typeface="Arial Black"/>
                <a:cs typeface="Arial Black"/>
              </a:rPr>
              <a:t>and  </a:t>
            </a:r>
            <a:r>
              <a:rPr dirty="0" sz="3200" spc="-409">
                <a:solidFill>
                  <a:srgbClr val="FFFFFF"/>
                </a:solidFill>
                <a:latin typeface="Arial Black"/>
                <a:cs typeface="Arial Black"/>
              </a:rPr>
              <a:t>specificity </a:t>
            </a:r>
            <a:r>
              <a:rPr dirty="0" sz="3200" spc="-395">
                <a:solidFill>
                  <a:srgbClr val="FFFFFF"/>
                </a:solidFill>
                <a:latin typeface="Arial Black"/>
                <a:cs typeface="Arial Black"/>
              </a:rPr>
              <a:t>(any </a:t>
            </a:r>
            <a:r>
              <a:rPr dirty="0" sz="3200" spc="-385">
                <a:solidFill>
                  <a:srgbClr val="FFFFFF"/>
                </a:solidFill>
                <a:latin typeface="Arial Black"/>
                <a:cs typeface="Arial Black"/>
              </a:rPr>
              <a:t>increase </a:t>
            </a:r>
            <a:r>
              <a:rPr dirty="0" sz="3200" spc="-300">
                <a:solidFill>
                  <a:srgbClr val="FFFFFF"/>
                </a:solidFill>
                <a:latin typeface="Arial Black"/>
                <a:cs typeface="Arial Black"/>
              </a:rPr>
              <a:t>in </a:t>
            </a:r>
            <a:r>
              <a:rPr dirty="0" sz="3200" spc="-395">
                <a:solidFill>
                  <a:srgbClr val="FFFFFF"/>
                </a:solidFill>
                <a:latin typeface="Arial Black"/>
                <a:cs typeface="Arial Black"/>
              </a:rPr>
              <a:t>sensitivity </a:t>
            </a:r>
            <a:r>
              <a:rPr dirty="0" sz="3200" spc="-440">
                <a:solidFill>
                  <a:srgbClr val="FFFFFF"/>
                </a:solidFill>
                <a:latin typeface="Arial Black"/>
                <a:cs typeface="Arial Black"/>
              </a:rPr>
              <a:t>will </a:t>
            </a:r>
            <a:r>
              <a:rPr dirty="0" sz="3200" spc="-310">
                <a:solidFill>
                  <a:srgbClr val="FFFFFF"/>
                </a:solidFill>
                <a:latin typeface="Arial Black"/>
                <a:cs typeface="Arial Black"/>
              </a:rPr>
              <a:t>be  </a:t>
            </a:r>
            <a:r>
              <a:rPr dirty="0" sz="3200" spc="-385">
                <a:solidFill>
                  <a:srgbClr val="FFFFFF"/>
                </a:solidFill>
                <a:latin typeface="Arial Black"/>
                <a:cs typeface="Arial Black"/>
              </a:rPr>
              <a:t>accompanied </a:t>
            </a:r>
            <a:r>
              <a:rPr dirty="0" sz="3200" spc="-365">
                <a:solidFill>
                  <a:srgbClr val="FFFFFF"/>
                </a:solidFill>
                <a:latin typeface="Arial Black"/>
                <a:cs typeface="Arial Black"/>
              </a:rPr>
              <a:t>by </a:t>
            </a:r>
            <a:r>
              <a:rPr dirty="0" sz="3200" spc="-440">
                <a:solidFill>
                  <a:srgbClr val="FFFFFF"/>
                </a:solidFill>
                <a:latin typeface="Arial Black"/>
                <a:cs typeface="Arial Black"/>
              </a:rPr>
              <a:t>a </a:t>
            </a:r>
            <a:r>
              <a:rPr dirty="0" sz="3200" spc="-390">
                <a:solidFill>
                  <a:srgbClr val="FFFFFF"/>
                </a:solidFill>
                <a:latin typeface="Arial Black"/>
                <a:cs typeface="Arial Black"/>
              </a:rPr>
              <a:t>decrease </a:t>
            </a:r>
            <a:r>
              <a:rPr dirty="0" sz="3200" spc="-300">
                <a:solidFill>
                  <a:srgbClr val="FFFFFF"/>
                </a:solidFill>
                <a:latin typeface="Arial Black"/>
                <a:cs typeface="Arial Black"/>
              </a:rPr>
              <a:t>in</a:t>
            </a:r>
            <a:r>
              <a:rPr dirty="0" sz="3200" spc="-2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200" spc="-400">
                <a:solidFill>
                  <a:srgbClr val="FFFFFF"/>
                </a:solidFill>
                <a:latin typeface="Arial Black"/>
                <a:cs typeface="Arial Black"/>
              </a:rPr>
              <a:t>specificity).</a:t>
            </a:r>
            <a:endParaRPr sz="3200">
              <a:latin typeface="Arial Black"/>
              <a:cs typeface="Arial Black"/>
            </a:endParaRPr>
          </a:p>
          <a:p>
            <a:pPr marL="702945" marR="283210">
              <a:lnSpc>
                <a:spcPct val="115199"/>
              </a:lnSpc>
            </a:pPr>
            <a:r>
              <a:rPr dirty="0" sz="3200" spc="-425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3200" spc="-380">
                <a:solidFill>
                  <a:srgbClr val="FFFFFF"/>
                </a:solidFill>
                <a:latin typeface="Arial Black"/>
                <a:cs typeface="Arial Black"/>
              </a:rPr>
              <a:t>closer </a:t>
            </a:r>
            <a:r>
              <a:rPr dirty="0" sz="3200" spc="-33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3200" spc="-385">
                <a:solidFill>
                  <a:srgbClr val="FFFFFF"/>
                </a:solidFill>
                <a:latin typeface="Arial Black"/>
                <a:cs typeface="Arial Black"/>
              </a:rPr>
              <a:t>curve follows </a:t>
            </a:r>
            <a:r>
              <a:rPr dirty="0" sz="3200" spc="-33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3200" spc="-290">
                <a:solidFill>
                  <a:srgbClr val="FFFFFF"/>
                </a:solidFill>
                <a:latin typeface="Arial Black"/>
                <a:cs typeface="Arial Black"/>
              </a:rPr>
              <a:t>left-hand  </a:t>
            </a:r>
            <a:r>
              <a:rPr dirty="0" sz="3200" spc="-250">
                <a:solidFill>
                  <a:srgbClr val="FFFFFF"/>
                </a:solidFill>
                <a:latin typeface="Arial Black"/>
                <a:cs typeface="Arial Black"/>
              </a:rPr>
              <a:t>border </a:t>
            </a:r>
            <a:r>
              <a:rPr dirty="0" sz="3200" spc="-310">
                <a:solidFill>
                  <a:srgbClr val="FFFFFF"/>
                </a:solidFill>
                <a:latin typeface="Arial Black"/>
                <a:cs typeface="Arial Black"/>
              </a:rPr>
              <a:t>and then </a:t>
            </a:r>
            <a:r>
              <a:rPr dirty="0" sz="3200" spc="-33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3200" spc="-285">
                <a:solidFill>
                  <a:srgbClr val="FFFFFF"/>
                </a:solidFill>
                <a:latin typeface="Arial Black"/>
                <a:cs typeface="Arial Black"/>
              </a:rPr>
              <a:t>top </a:t>
            </a:r>
            <a:r>
              <a:rPr dirty="0" sz="3200" spc="-250">
                <a:solidFill>
                  <a:srgbClr val="FFFFFF"/>
                </a:solidFill>
                <a:latin typeface="Arial Black"/>
                <a:cs typeface="Arial Black"/>
              </a:rPr>
              <a:t>border </a:t>
            </a:r>
            <a:r>
              <a:rPr dirty="0" sz="3200" spc="-280">
                <a:solidFill>
                  <a:srgbClr val="FFFFFF"/>
                </a:solidFill>
                <a:latin typeface="Arial Black"/>
                <a:cs typeface="Arial Black"/>
              </a:rPr>
              <a:t>of </a:t>
            </a:r>
            <a:r>
              <a:rPr dirty="0" sz="3200" spc="-33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3200" spc="-440">
                <a:solidFill>
                  <a:srgbClr val="FFFFFF"/>
                </a:solidFill>
                <a:latin typeface="Arial Black"/>
                <a:cs typeface="Arial Black"/>
              </a:rPr>
              <a:t>ROC  </a:t>
            </a:r>
            <a:r>
              <a:rPr dirty="0" sz="3200" spc="-425">
                <a:solidFill>
                  <a:srgbClr val="FFFFFF"/>
                </a:solidFill>
                <a:latin typeface="Arial Black"/>
                <a:cs typeface="Arial Black"/>
              </a:rPr>
              <a:t>space, </a:t>
            </a:r>
            <a:r>
              <a:rPr dirty="0" sz="3200" spc="-33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3200" spc="-305">
                <a:solidFill>
                  <a:srgbClr val="FFFFFF"/>
                </a:solidFill>
                <a:latin typeface="Arial Black"/>
                <a:cs typeface="Arial Black"/>
              </a:rPr>
              <a:t>more </a:t>
            </a:r>
            <a:r>
              <a:rPr dirty="0" sz="3200" spc="-415">
                <a:solidFill>
                  <a:srgbClr val="FFFFFF"/>
                </a:solidFill>
                <a:latin typeface="Arial Black"/>
                <a:cs typeface="Arial Black"/>
              </a:rPr>
              <a:t>accurate </a:t>
            </a:r>
            <a:r>
              <a:rPr dirty="0" sz="3200" spc="-33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3200" spc="27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200" spc="-375">
                <a:solidFill>
                  <a:srgbClr val="FFFFFF"/>
                </a:solidFill>
                <a:latin typeface="Arial Black"/>
                <a:cs typeface="Arial Black"/>
              </a:rPr>
              <a:t>test.</a:t>
            </a:r>
            <a:endParaRPr sz="3200">
              <a:latin typeface="Arial Black"/>
              <a:cs typeface="Arial Black"/>
            </a:endParaRPr>
          </a:p>
          <a:p>
            <a:pPr algn="just" marL="702945" marR="5080">
              <a:lnSpc>
                <a:spcPct val="115199"/>
              </a:lnSpc>
            </a:pPr>
            <a:r>
              <a:rPr dirty="0" sz="3200" spc="-425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3200" spc="-380">
                <a:solidFill>
                  <a:srgbClr val="FFFFFF"/>
                </a:solidFill>
                <a:latin typeface="Arial Black"/>
                <a:cs typeface="Arial Black"/>
              </a:rPr>
              <a:t>closer </a:t>
            </a:r>
            <a:r>
              <a:rPr dirty="0" sz="3200" spc="-33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3200" spc="-385">
                <a:solidFill>
                  <a:srgbClr val="FFFFFF"/>
                </a:solidFill>
                <a:latin typeface="Arial Black"/>
                <a:cs typeface="Arial Black"/>
              </a:rPr>
              <a:t>curve </a:t>
            </a:r>
            <a:r>
              <a:rPr dirty="0" sz="3200" spc="-425">
                <a:solidFill>
                  <a:srgbClr val="FFFFFF"/>
                </a:solidFill>
                <a:latin typeface="Arial Black"/>
                <a:cs typeface="Arial Black"/>
              </a:rPr>
              <a:t>comes </a:t>
            </a:r>
            <a:r>
              <a:rPr dirty="0" sz="3200" spc="-310">
                <a:solidFill>
                  <a:srgbClr val="FFFFFF"/>
                </a:solidFill>
                <a:latin typeface="Arial Black"/>
                <a:cs typeface="Arial Black"/>
              </a:rPr>
              <a:t>to </a:t>
            </a:r>
            <a:r>
              <a:rPr dirty="0" sz="3200" spc="-33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3200" spc="-300">
                <a:solidFill>
                  <a:srgbClr val="FFFFFF"/>
                </a:solidFill>
                <a:latin typeface="Arial Black"/>
                <a:cs typeface="Arial Black"/>
              </a:rPr>
              <a:t>45-degree  </a:t>
            </a:r>
            <a:r>
              <a:rPr dirty="0" sz="3200" spc="-350">
                <a:solidFill>
                  <a:srgbClr val="FFFFFF"/>
                </a:solidFill>
                <a:latin typeface="Arial Black"/>
                <a:cs typeface="Arial Black"/>
              </a:rPr>
              <a:t>diagonal </a:t>
            </a:r>
            <a:r>
              <a:rPr dirty="0" sz="3200" spc="-280">
                <a:solidFill>
                  <a:srgbClr val="FFFFFF"/>
                </a:solidFill>
                <a:latin typeface="Arial Black"/>
                <a:cs typeface="Arial Black"/>
              </a:rPr>
              <a:t>of </a:t>
            </a:r>
            <a:r>
              <a:rPr dirty="0" sz="3200" spc="-33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3200" spc="-440">
                <a:solidFill>
                  <a:srgbClr val="FFFFFF"/>
                </a:solidFill>
                <a:latin typeface="Arial Black"/>
                <a:cs typeface="Arial Black"/>
              </a:rPr>
              <a:t>ROC </a:t>
            </a:r>
            <a:r>
              <a:rPr dirty="0" sz="3200" spc="-425">
                <a:solidFill>
                  <a:srgbClr val="FFFFFF"/>
                </a:solidFill>
                <a:latin typeface="Arial Black"/>
                <a:cs typeface="Arial Black"/>
              </a:rPr>
              <a:t>space, </a:t>
            </a:r>
            <a:r>
              <a:rPr dirty="0" sz="3200" spc="-33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3200" spc="-420">
                <a:solidFill>
                  <a:srgbClr val="FFFFFF"/>
                </a:solidFill>
                <a:latin typeface="Arial Black"/>
                <a:cs typeface="Arial Black"/>
              </a:rPr>
              <a:t>less </a:t>
            </a:r>
            <a:r>
              <a:rPr dirty="0" sz="3200" spc="-415">
                <a:solidFill>
                  <a:srgbClr val="FFFFFF"/>
                </a:solidFill>
                <a:latin typeface="Arial Black"/>
                <a:cs typeface="Arial Black"/>
              </a:rPr>
              <a:t>accurate  </a:t>
            </a:r>
            <a:r>
              <a:rPr dirty="0" sz="3200" spc="-33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3200" spc="-2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200" spc="-375">
                <a:solidFill>
                  <a:srgbClr val="FFFFFF"/>
                </a:solidFill>
                <a:latin typeface="Arial Black"/>
                <a:cs typeface="Arial Black"/>
              </a:rPr>
              <a:t>test.</a:t>
            </a:r>
            <a:endParaRPr sz="3200">
              <a:latin typeface="Arial Black"/>
              <a:cs typeface="Arial Black"/>
            </a:endParaRPr>
          </a:p>
          <a:p>
            <a:pPr algn="just" marL="702945" marR="747395">
              <a:lnSpc>
                <a:spcPct val="115199"/>
              </a:lnSpc>
            </a:pPr>
            <a:r>
              <a:rPr dirty="0" sz="3200" spc="-520">
                <a:solidFill>
                  <a:srgbClr val="FFFFFF"/>
                </a:solidFill>
                <a:latin typeface="Arial Black"/>
                <a:cs typeface="Arial Black"/>
              </a:rPr>
              <a:t>As </a:t>
            </a:r>
            <a:r>
              <a:rPr dirty="0" sz="3200" spc="-265">
                <a:solidFill>
                  <a:srgbClr val="FFFFFF"/>
                </a:solidFill>
                <a:latin typeface="Arial Black"/>
                <a:cs typeface="Arial Black"/>
              </a:rPr>
              <a:t>per </a:t>
            </a:r>
            <a:r>
              <a:rPr dirty="0" sz="3200" spc="-330">
                <a:solidFill>
                  <a:srgbClr val="FFFFFF"/>
                </a:solidFill>
                <a:latin typeface="Arial Black"/>
                <a:cs typeface="Arial Black"/>
              </a:rPr>
              <a:t>the graph, the </a:t>
            </a:r>
            <a:r>
              <a:rPr dirty="0" sz="3200" spc="-440">
                <a:solidFill>
                  <a:srgbClr val="FFFFFF"/>
                </a:solidFill>
                <a:latin typeface="Arial Black"/>
                <a:cs typeface="Arial Black"/>
              </a:rPr>
              <a:t>ROC </a:t>
            </a:r>
            <a:r>
              <a:rPr dirty="0" sz="3200" spc="-385">
                <a:solidFill>
                  <a:srgbClr val="FFFFFF"/>
                </a:solidFill>
                <a:latin typeface="Arial Black"/>
                <a:cs typeface="Arial Black"/>
              </a:rPr>
              <a:t>curve </a:t>
            </a:r>
            <a:r>
              <a:rPr dirty="0" sz="3200" spc="-365">
                <a:solidFill>
                  <a:srgbClr val="FFFFFF"/>
                </a:solidFill>
                <a:latin typeface="Arial Black"/>
                <a:cs typeface="Arial Black"/>
              </a:rPr>
              <a:t>covered  </a:t>
            </a:r>
            <a:r>
              <a:rPr dirty="0" sz="3200" spc="-380">
                <a:solidFill>
                  <a:srgbClr val="FFFFFF"/>
                </a:solidFill>
                <a:latin typeface="Arial Black"/>
                <a:cs typeface="Arial Black"/>
              </a:rPr>
              <a:t>almost </a:t>
            </a:r>
            <a:r>
              <a:rPr dirty="0" sz="3200" spc="-415">
                <a:solidFill>
                  <a:srgbClr val="FFFFFF"/>
                </a:solidFill>
                <a:latin typeface="Arial Black"/>
                <a:cs typeface="Arial Black"/>
              </a:rPr>
              <a:t>91% </a:t>
            </a:r>
            <a:r>
              <a:rPr dirty="0" sz="3200" spc="-280">
                <a:solidFill>
                  <a:srgbClr val="FFFFFF"/>
                </a:solidFill>
                <a:latin typeface="Arial Black"/>
                <a:cs typeface="Arial Black"/>
              </a:rPr>
              <a:t>of </a:t>
            </a:r>
            <a:r>
              <a:rPr dirty="0" sz="3200" spc="-33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3200" spc="-355">
                <a:solidFill>
                  <a:srgbClr val="FFFFFF"/>
                </a:solidFill>
                <a:latin typeface="Arial Black"/>
                <a:cs typeface="Arial Black"/>
              </a:rPr>
              <a:t>total</a:t>
            </a:r>
            <a:r>
              <a:rPr dirty="0" sz="3200" spc="2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200" spc="-355">
                <a:solidFill>
                  <a:srgbClr val="FFFFFF"/>
                </a:solidFill>
                <a:latin typeface="Arial Black"/>
                <a:cs typeface="Arial Black"/>
              </a:rPr>
              <a:t>area.</a:t>
            </a:r>
            <a:endParaRPr sz="32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9174" y="977921"/>
            <a:ext cx="10128885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-114">
                <a:solidFill>
                  <a:srgbClr val="002364"/>
                </a:solidFill>
              </a:rPr>
              <a:t>PROBLEM</a:t>
            </a:r>
            <a:r>
              <a:rPr dirty="0" sz="7200" spc="-785">
                <a:solidFill>
                  <a:srgbClr val="002364"/>
                </a:solidFill>
              </a:rPr>
              <a:t> </a:t>
            </a:r>
            <a:r>
              <a:rPr dirty="0" sz="7200" spc="-10">
                <a:solidFill>
                  <a:srgbClr val="002364"/>
                </a:solidFill>
              </a:rPr>
              <a:t>STATEMENT</a:t>
            </a:r>
            <a:endParaRPr sz="7200"/>
          </a:p>
        </p:txBody>
      </p:sp>
      <p:sp>
        <p:nvSpPr>
          <p:cNvPr id="4" name="object 4"/>
          <p:cNvSpPr/>
          <p:nvPr/>
        </p:nvSpPr>
        <p:spPr>
          <a:xfrm>
            <a:off x="14549070" y="1028700"/>
            <a:ext cx="3738930" cy="7477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611200" y="7402494"/>
            <a:ext cx="1285875" cy="1103630"/>
          </a:xfrm>
          <a:custGeom>
            <a:avLst/>
            <a:gdLst/>
            <a:ahLst/>
            <a:cxnLst/>
            <a:rect l="l" t="t" r="r" b="b"/>
            <a:pathLst>
              <a:path w="1285875" h="1103629">
                <a:moveTo>
                  <a:pt x="486207" y="381961"/>
                </a:moveTo>
                <a:lnTo>
                  <a:pt x="482791" y="398757"/>
                </a:lnTo>
                <a:lnTo>
                  <a:pt x="473489" y="412511"/>
                </a:lnTo>
                <a:lnTo>
                  <a:pt x="459723" y="421805"/>
                </a:lnTo>
                <a:lnTo>
                  <a:pt x="442912" y="425218"/>
                </a:lnTo>
                <a:lnTo>
                  <a:pt x="426101" y="421866"/>
                </a:lnTo>
                <a:lnTo>
                  <a:pt x="412335" y="412673"/>
                </a:lnTo>
                <a:lnTo>
                  <a:pt x="403033" y="398939"/>
                </a:lnTo>
                <a:lnTo>
                  <a:pt x="399617" y="381961"/>
                </a:lnTo>
                <a:lnTo>
                  <a:pt x="403033" y="365165"/>
                </a:lnTo>
                <a:lnTo>
                  <a:pt x="412335" y="351410"/>
                </a:lnTo>
                <a:lnTo>
                  <a:pt x="426101" y="342117"/>
                </a:lnTo>
                <a:lnTo>
                  <a:pt x="442912" y="338704"/>
                </a:lnTo>
                <a:lnTo>
                  <a:pt x="459723" y="342117"/>
                </a:lnTo>
                <a:lnTo>
                  <a:pt x="473489" y="351410"/>
                </a:lnTo>
                <a:lnTo>
                  <a:pt x="482791" y="365165"/>
                </a:lnTo>
                <a:lnTo>
                  <a:pt x="486207" y="381961"/>
                </a:lnTo>
                <a:close/>
              </a:path>
              <a:path w="1285875" h="1103629">
                <a:moveTo>
                  <a:pt x="486207" y="721098"/>
                </a:moveTo>
                <a:lnTo>
                  <a:pt x="482791" y="737893"/>
                </a:lnTo>
                <a:lnTo>
                  <a:pt x="473489" y="751648"/>
                </a:lnTo>
                <a:lnTo>
                  <a:pt x="459723" y="760941"/>
                </a:lnTo>
                <a:lnTo>
                  <a:pt x="442912" y="764355"/>
                </a:lnTo>
                <a:lnTo>
                  <a:pt x="426101" y="760941"/>
                </a:lnTo>
                <a:lnTo>
                  <a:pt x="412335" y="751648"/>
                </a:lnTo>
                <a:lnTo>
                  <a:pt x="403033" y="737893"/>
                </a:lnTo>
                <a:lnTo>
                  <a:pt x="399617" y="721098"/>
                </a:lnTo>
                <a:lnTo>
                  <a:pt x="403033" y="704302"/>
                </a:lnTo>
                <a:lnTo>
                  <a:pt x="412335" y="690547"/>
                </a:lnTo>
                <a:lnTo>
                  <a:pt x="426101" y="681254"/>
                </a:lnTo>
                <a:lnTo>
                  <a:pt x="442912" y="677840"/>
                </a:lnTo>
                <a:lnTo>
                  <a:pt x="459723" y="681254"/>
                </a:lnTo>
                <a:lnTo>
                  <a:pt x="473489" y="690547"/>
                </a:lnTo>
                <a:lnTo>
                  <a:pt x="482791" y="704302"/>
                </a:lnTo>
                <a:lnTo>
                  <a:pt x="486207" y="721098"/>
                </a:lnTo>
                <a:close/>
              </a:path>
              <a:path w="1285875" h="1103629">
                <a:moveTo>
                  <a:pt x="486207" y="1059802"/>
                </a:moveTo>
                <a:lnTo>
                  <a:pt x="482791" y="1076598"/>
                </a:lnTo>
                <a:lnTo>
                  <a:pt x="473489" y="1090352"/>
                </a:lnTo>
                <a:lnTo>
                  <a:pt x="459723" y="1099646"/>
                </a:lnTo>
                <a:lnTo>
                  <a:pt x="442912" y="1103059"/>
                </a:lnTo>
                <a:lnTo>
                  <a:pt x="426101" y="1099646"/>
                </a:lnTo>
                <a:lnTo>
                  <a:pt x="412335" y="1090352"/>
                </a:lnTo>
                <a:lnTo>
                  <a:pt x="403033" y="1076598"/>
                </a:lnTo>
                <a:lnTo>
                  <a:pt x="399617" y="1059802"/>
                </a:lnTo>
                <a:lnTo>
                  <a:pt x="403033" y="1043006"/>
                </a:lnTo>
                <a:lnTo>
                  <a:pt x="412335" y="1029251"/>
                </a:lnTo>
                <a:lnTo>
                  <a:pt x="426101" y="1019958"/>
                </a:lnTo>
                <a:lnTo>
                  <a:pt x="442912" y="1016544"/>
                </a:lnTo>
                <a:lnTo>
                  <a:pt x="459723" y="1019958"/>
                </a:lnTo>
                <a:lnTo>
                  <a:pt x="473489" y="1029251"/>
                </a:lnTo>
                <a:lnTo>
                  <a:pt x="482791" y="1043006"/>
                </a:lnTo>
                <a:lnTo>
                  <a:pt x="486207" y="1059802"/>
                </a:lnTo>
                <a:close/>
              </a:path>
              <a:path w="1285875" h="1103629">
                <a:moveTo>
                  <a:pt x="486207" y="43257"/>
                </a:moveTo>
                <a:lnTo>
                  <a:pt x="482791" y="60053"/>
                </a:lnTo>
                <a:lnTo>
                  <a:pt x="473489" y="73807"/>
                </a:lnTo>
                <a:lnTo>
                  <a:pt x="459723" y="83101"/>
                </a:lnTo>
                <a:lnTo>
                  <a:pt x="442912" y="86514"/>
                </a:lnTo>
                <a:lnTo>
                  <a:pt x="426101" y="83101"/>
                </a:lnTo>
                <a:lnTo>
                  <a:pt x="412335" y="73807"/>
                </a:lnTo>
                <a:lnTo>
                  <a:pt x="403033" y="60053"/>
                </a:lnTo>
                <a:lnTo>
                  <a:pt x="399617" y="43257"/>
                </a:lnTo>
                <a:lnTo>
                  <a:pt x="403033" y="26461"/>
                </a:lnTo>
                <a:lnTo>
                  <a:pt x="412335" y="12706"/>
                </a:lnTo>
                <a:lnTo>
                  <a:pt x="426101" y="3413"/>
                </a:lnTo>
                <a:lnTo>
                  <a:pt x="442912" y="0"/>
                </a:lnTo>
                <a:lnTo>
                  <a:pt x="459723" y="3413"/>
                </a:lnTo>
                <a:lnTo>
                  <a:pt x="473489" y="12706"/>
                </a:lnTo>
                <a:lnTo>
                  <a:pt x="482791" y="26461"/>
                </a:lnTo>
                <a:lnTo>
                  <a:pt x="486207" y="43257"/>
                </a:lnTo>
                <a:close/>
              </a:path>
              <a:path w="1285875" h="1103629">
                <a:moveTo>
                  <a:pt x="886257" y="381961"/>
                </a:moveTo>
                <a:lnTo>
                  <a:pt x="882841" y="398757"/>
                </a:lnTo>
                <a:lnTo>
                  <a:pt x="873539" y="412511"/>
                </a:lnTo>
                <a:lnTo>
                  <a:pt x="859773" y="421805"/>
                </a:lnTo>
                <a:lnTo>
                  <a:pt x="842962" y="425218"/>
                </a:lnTo>
                <a:lnTo>
                  <a:pt x="826151" y="421866"/>
                </a:lnTo>
                <a:lnTo>
                  <a:pt x="812385" y="412673"/>
                </a:lnTo>
                <a:lnTo>
                  <a:pt x="803083" y="398939"/>
                </a:lnTo>
                <a:lnTo>
                  <a:pt x="799667" y="381961"/>
                </a:lnTo>
                <a:lnTo>
                  <a:pt x="803083" y="365165"/>
                </a:lnTo>
                <a:lnTo>
                  <a:pt x="812385" y="351410"/>
                </a:lnTo>
                <a:lnTo>
                  <a:pt x="826151" y="342117"/>
                </a:lnTo>
                <a:lnTo>
                  <a:pt x="842962" y="338704"/>
                </a:lnTo>
                <a:lnTo>
                  <a:pt x="859773" y="342117"/>
                </a:lnTo>
                <a:lnTo>
                  <a:pt x="873539" y="351410"/>
                </a:lnTo>
                <a:lnTo>
                  <a:pt x="882841" y="365165"/>
                </a:lnTo>
                <a:lnTo>
                  <a:pt x="886257" y="381961"/>
                </a:lnTo>
                <a:close/>
              </a:path>
              <a:path w="1285875" h="1103629">
                <a:moveTo>
                  <a:pt x="886257" y="721098"/>
                </a:moveTo>
                <a:lnTo>
                  <a:pt x="882841" y="737893"/>
                </a:lnTo>
                <a:lnTo>
                  <a:pt x="873539" y="751648"/>
                </a:lnTo>
                <a:lnTo>
                  <a:pt x="859773" y="760941"/>
                </a:lnTo>
                <a:lnTo>
                  <a:pt x="842962" y="764355"/>
                </a:lnTo>
                <a:lnTo>
                  <a:pt x="826151" y="760941"/>
                </a:lnTo>
                <a:lnTo>
                  <a:pt x="812385" y="751648"/>
                </a:lnTo>
                <a:lnTo>
                  <a:pt x="803083" y="737893"/>
                </a:lnTo>
                <a:lnTo>
                  <a:pt x="799667" y="721098"/>
                </a:lnTo>
                <a:lnTo>
                  <a:pt x="803083" y="704302"/>
                </a:lnTo>
                <a:lnTo>
                  <a:pt x="812385" y="690547"/>
                </a:lnTo>
                <a:lnTo>
                  <a:pt x="826151" y="681254"/>
                </a:lnTo>
                <a:lnTo>
                  <a:pt x="842962" y="677840"/>
                </a:lnTo>
                <a:lnTo>
                  <a:pt x="859773" y="681254"/>
                </a:lnTo>
                <a:lnTo>
                  <a:pt x="873539" y="690547"/>
                </a:lnTo>
                <a:lnTo>
                  <a:pt x="882841" y="704302"/>
                </a:lnTo>
                <a:lnTo>
                  <a:pt x="886257" y="721098"/>
                </a:lnTo>
                <a:close/>
              </a:path>
              <a:path w="1285875" h="1103629">
                <a:moveTo>
                  <a:pt x="886257" y="1059802"/>
                </a:moveTo>
                <a:lnTo>
                  <a:pt x="882841" y="1076598"/>
                </a:lnTo>
                <a:lnTo>
                  <a:pt x="873539" y="1090352"/>
                </a:lnTo>
                <a:lnTo>
                  <a:pt x="859773" y="1099646"/>
                </a:lnTo>
                <a:lnTo>
                  <a:pt x="842962" y="1103059"/>
                </a:lnTo>
                <a:lnTo>
                  <a:pt x="826151" y="1099646"/>
                </a:lnTo>
                <a:lnTo>
                  <a:pt x="812385" y="1090352"/>
                </a:lnTo>
                <a:lnTo>
                  <a:pt x="803083" y="1076598"/>
                </a:lnTo>
                <a:lnTo>
                  <a:pt x="799667" y="1059802"/>
                </a:lnTo>
                <a:lnTo>
                  <a:pt x="803083" y="1043006"/>
                </a:lnTo>
                <a:lnTo>
                  <a:pt x="812385" y="1029251"/>
                </a:lnTo>
                <a:lnTo>
                  <a:pt x="826151" y="1019958"/>
                </a:lnTo>
                <a:lnTo>
                  <a:pt x="842962" y="1016544"/>
                </a:lnTo>
                <a:lnTo>
                  <a:pt x="859773" y="1019958"/>
                </a:lnTo>
                <a:lnTo>
                  <a:pt x="873539" y="1029251"/>
                </a:lnTo>
                <a:lnTo>
                  <a:pt x="882841" y="1043006"/>
                </a:lnTo>
                <a:lnTo>
                  <a:pt x="886257" y="1059802"/>
                </a:lnTo>
                <a:close/>
              </a:path>
              <a:path w="1285875" h="1103629">
                <a:moveTo>
                  <a:pt x="886257" y="43257"/>
                </a:moveTo>
                <a:lnTo>
                  <a:pt x="882841" y="60053"/>
                </a:lnTo>
                <a:lnTo>
                  <a:pt x="873539" y="73807"/>
                </a:lnTo>
                <a:lnTo>
                  <a:pt x="859773" y="83101"/>
                </a:lnTo>
                <a:lnTo>
                  <a:pt x="842962" y="86514"/>
                </a:lnTo>
                <a:lnTo>
                  <a:pt x="826151" y="83101"/>
                </a:lnTo>
                <a:lnTo>
                  <a:pt x="812385" y="73807"/>
                </a:lnTo>
                <a:lnTo>
                  <a:pt x="803083" y="60053"/>
                </a:lnTo>
                <a:lnTo>
                  <a:pt x="799667" y="43257"/>
                </a:lnTo>
                <a:lnTo>
                  <a:pt x="803083" y="26461"/>
                </a:lnTo>
                <a:lnTo>
                  <a:pt x="812385" y="12706"/>
                </a:lnTo>
                <a:lnTo>
                  <a:pt x="826151" y="3413"/>
                </a:lnTo>
                <a:lnTo>
                  <a:pt x="842962" y="0"/>
                </a:lnTo>
                <a:lnTo>
                  <a:pt x="859773" y="3413"/>
                </a:lnTo>
                <a:lnTo>
                  <a:pt x="873539" y="12706"/>
                </a:lnTo>
                <a:lnTo>
                  <a:pt x="882841" y="26461"/>
                </a:lnTo>
                <a:lnTo>
                  <a:pt x="886257" y="43257"/>
                </a:lnTo>
                <a:close/>
              </a:path>
              <a:path w="1285875" h="1103629">
                <a:moveTo>
                  <a:pt x="86590" y="381961"/>
                </a:moveTo>
                <a:lnTo>
                  <a:pt x="83174" y="398757"/>
                </a:lnTo>
                <a:lnTo>
                  <a:pt x="73872" y="412511"/>
                </a:lnTo>
                <a:lnTo>
                  <a:pt x="60106" y="421805"/>
                </a:lnTo>
                <a:lnTo>
                  <a:pt x="43295" y="425218"/>
                </a:lnTo>
                <a:lnTo>
                  <a:pt x="26484" y="421866"/>
                </a:lnTo>
                <a:lnTo>
                  <a:pt x="12718" y="412673"/>
                </a:lnTo>
                <a:lnTo>
                  <a:pt x="3416" y="398939"/>
                </a:lnTo>
                <a:lnTo>
                  <a:pt x="0" y="381961"/>
                </a:lnTo>
                <a:lnTo>
                  <a:pt x="3416" y="365165"/>
                </a:lnTo>
                <a:lnTo>
                  <a:pt x="12718" y="351410"/>
                </a:lnTo>
                <a:lnTo>
                  <a:pt x="26484" y="342117"/>
                </a:lnTo>
                <a:lnTo>
                  <a:pt x="43295" y="338704"/>
                </a:lnTo>
                <a:lnTo>
                  <a:pt x="60106" y="342117"/>
                </a:lnTo>
                <a:lnTo>
                  <a:pt x="73872" y="351410"/>
                </a:lnTo>
                <a:lnTo>
                  <a:pt x="83174" y="365165"/>
                </a:lnTo>
                <a:lnTo>
                  <a:pt x="86590" y="381961"/>
                </a:lnTo>
                <a:close/>
              </a:path>
              <a:path w="1285875" h="1103629">
                <a:moveTo>
                  <a:pt x="86590" y="721098"/>
                </a:moveTo>
                <a:lnTo>
                  <a:pt x="83174" y="737893"/>
                </a:lnTo>
                <a:lnTo>
                  <a:pt x="73872" y="751648"/>
                </a:lnTo>
                <a:lnTo>
                  <a:pt x="60106" y="760941"/>
                </a:lnTo>
                <a:lnTo>
                  <a:pt x="43295" y="764355"/>
                </a:lnTo>
                <a:lnTo>
                  <a:pt x="26484" y="760941"/>
                </a:lnTo>
                <a:lnTo>
                  <a:pt x="12718" y="751648"/>
                </a:lnTo>
                <a:lnTo>
                  <a:pt x="3416" y="737893"/>
                </a:lnTo>
                <a:lnTo>
                  <a:pt x="0" y="721098"/>
                </a:lnTo>
                <a:lnTo>
                  <a:pt x="3416" y="704302"/>
                </a:lnTo>
                <a:lnTo>
                  <a:pt x="12718" y="690547"/>
                </a:lnTo>
                <a:lnTo>
                  <a:pt x="26484" y="681254"/>
                </a:lnTo>
                <a:lnTo>
                  <a:pt x="43295" y="677840"/>
                </a:lnTo>
                <a:lnTo>
                  <a:pt x="60106" y="681254"/>
                </a:lnTo>
                <a:lnTo>
                  <a:pt x="73872" y="690547"/>
                </a:lnTo>
                <a:lnTo>
                  <a:pt x="83174" y="704302"/>
                </a:lnTo>
                <a:lnTo>
                  <a:pt x="86590" y="721098"/>
                </a:lnTo>
                <a:close/>
              </a:path>
              <a:path w="1285875" h="1103629">
                <a:moveTo>
                  <a:pt x="86590" y="1059802"/>
                </a:moveTo>
                <a:lnTo>
                  <a:pt x="83174" y="1076598"/>
                </a:lnTo>
                <a:lnTo>
                  <a:pt x="73872" y="1090352"/>
                </a:lnTo>
                <a:lnTo>
                  <a:pt x="60106" y="1099646"/>
                </a:lnTo>
                <a:lnTo>
                  <a:pt x="43295" y="1103059"/>
                </a:lnTo>
                <a:lnTo>
                  <a:pt x="26484" y="1099646"/>
                </a:lnTo>
                <a:lnTo>
                  <a:pt x="12718" y="1090352"/>
                </a:lnTo>
                <a:lnTo>
                  <a:pt x="3416" y="1076598"/>
                </a:lnTo>
                <a:lnTo>
                  <a:pt x="0" y="1059802"/>
                </a:lnTo>
                <a:lnTo>
                  <a:pt x="3416" y="1043006"/>
                </a:lnTo>
                <a:lnTo>
                  <a:pt x="12718" y="1029251"/>
                </a:lnTo>
                <a:lnTo>
                  <a:pt x="26484" y="1019958"/>
                </a:lnTo>
                <a:lnTo>
                  <a:pt x="43295" y="1016544"/>
                </a:lnTo>
                <a:lnTo>
                  <a:pt x="60106" y="1019958"/>
                </a:lnTo>
                <a:lnTo>
                  <a:pt x="73872" y="1029251"/>
                </a:lnTo>
                <a:lnTo>
                  <a:pt x="83174" y="1043006"/>
                </a:lnTo>
                <a:lnTo>
                  <a:pt x="86590" y="1059802"/>
                </a:lnTo>
                <a:close/>
              </a:path>
              <a:path w="1285875" h="1103629">
                <a:moveTo>
                  <a:pt x="86590" y="43257"/>
                </a:moveTo>
                <a:lnTo>
                  <a:pt x="83174" y="60053"/>
                </a:lnTo>
                <a:lnTo>
                  <a:pt x="73872" y="73807"/>
                </a:lnTo>
                <a:lnTo>
                  <a:pt x="60106" y="83101"/>
                </a:lnTo>
                <a:lnTo>
                  <a:pt x="43295" y="86514"/>
                </a:lnTo>
                <a:lnTo>
                  <a:pt x="26484" y="83101"/>
                </a:lnTo>
                <a:lnTo>
                  <a:pt x="12718" y="73807"/>
                </a:lnTo>
                <a:lnTo>
                  <a:pt x="3416" y="60053"/>
                </a:lnTo>
                <a:lnTo>
                  <a:pt x="0" y="43257"/>
                </a:lnTo>
                <a:lnTo>
                  <a:pt x="3416" y="26461"/>
                </a:lnTo>
                <a:lnTo>
                  <a:pt x="12718" y="12706"/>
                </a:lnTo>
                <a:lnTo>
                  <a:pt x="26484" y="3413"/>
                </a:lnTo>
                <a:lnTo>
                  <a:pt x="43295" y="0"/>
                </a:lnTo>
                <a:lnTo>
                  <a:pt x="60106" y="3413"/>
                </a:lnTo>
                <a:lnTo>
                  <a:pt x="73872" y="12706"/>
                </a:lnTo>
                <a:lnTo>
                  <a:pt x="83174" y="26461"/>
                </a:lnTo>
                <a:lnTo>
                  <a:pt x="86590" y="43257"/>
                </a:lnTo>
                <a:close/>
              </a:path>
              <a:path w="1285875" h="1103629">
                <a:moveTo>
                  <a:pt x="1285874" y="381961"/>
                </a:moveTo>
                <a:lnTo>
                  <a:pt x="1282458" y="398757"/>
                </a:lnTo>
                <a:lnTo>
                  <a:pt x="1273156" y="412511"/>
                </a:lnTo>
                <a:lnTo>
                  <a:pt x="1259390" y="421805"/>
                </a:lnTo>
                <a:lnTo>
                  <a:pt x="1242579" y="425218"/>
                </a:lnTo>
                <a:lnTo>
                  <a:pt x="1225768" y="421866"/>
                </a:lnTo>
                <a:lnTo>
                  <a:pt x="1212002" y="412673"/>
                </a:lnTo>
                <a:lnTo>
                  <a:pt x="1202700" y="398939"/>
                </a:lnTo>
                <a:lnTo>
                  <a:pt x="1199284" y="381961"/>
                </a:lnTo>
                <a:lnTo>
                  <a:pt x="1202700" y="365165"/>
                </a:lnTo>
                <a:lnTo>
                  <a:pt x="1212002" y="351410"/>
                </a:lnTo>
                <a:lnTo>
                  <a:pt x="1225768" y="342117"/>
                </a:lnTo>
                <a:lnTo>
                  <a:pt x="1242579" y="338704"/>
                </a:lnTo>
                <a:lnTo>
                  <a:pt x="1259390" y="342117"/>
                </a:lnTo>
                <a:lnTo>
                  <a:pt x="1273156" y="351410"/>
                </a:lnTo>
                <a:lnTo>
                  <a:pt x="1282458" y="365165"/>
                </a:lnTo>
                <a:lnTo>
                  <a:pt x="1285874" y="381961"/>
                </a:lnTo>
                <a:close/>
              </a:path>
              <a:path w="1285875" h="1103629">
                <a:moveTo>
                  <a:pt x="1285874" y="721098"/>
                </a:moveTo>
                <a:lnTo>
                  <a:pt x="1282458" y="737893"/>
                </a:lnTo>
                <a:lnTo>
                  <a:pt x="1273156" y="751648"/>
                </a:lnTo>
                <a:lnTo>
                  <a:pt x="1259390" y="760941"/>
                </a:lnTo>
                <a:lnTo>
                  <a:pt x="1242579" y="764355"/>
                </a:lnTo>
                <a:lnTo>
                  <a:pt x="1225768" y="760941"/>
                </a:lnTo>
                <a:lnTo>
                  <a:pt x="1212002" y="751648"/>
                </a:lnTo>
                <a:lnTo>
                  <a:pt x="1202700" y="737893"/>
                </a:lnTo>
                <a:lnTo>
                  <a:pt x="1199284" y="721098"/>
                </a:lnTo>
                <a:lnTo>
                  <a:pt x="1202700" y="704302"/>
                </a:lnTo>
                <a:lnTo>
                  <a:pt x="1212002" y="690547"/>
                </a:lnTo>
                <a:lnTo>
                  <a:pt x="1225768" y="681254"/>
                </a:lnTo>
                <a:lnTo>
                  <a:pt x="1242579" y="677840"/>
                </a:lnTo>
                <a:lnTo>
                  <a:pt x="1259390" y="681254"/>
                </a:lnTo>
                <a:lnTo>
                  <a:pt x="1273156" y="690547"/>
                </a:lnTo>
                <a:lnTo>
                  <a:pt x="1282458" y="704302"/>
                </a:lnTo>
                <a:lnTo>
                  <a:pt x="1285874" y="721098"/>
                </a:lnTo>
                <a:close/>
              </a:path>
              <a:path w="1285875" h="1103629">
                <a:moveTo>
                  <a:pt x="1285874" y="1059802"/>
                </a:moveTo>
                <a:lnTo>
                  <a:pt x="1282458" y="1076598"/>
                </a:lnTo>
                <a:lnTo>
                  <a:pt x="1273156" y="1090352"/>
                </a:lnTo>
                <a:lnTo>
                  <a:pt x="1259390" y="1099646"/>
                </a:lnTo>
                <a:lnTo>
                  <a:pt x="1242579" y="1103059"/>
                </a:lnTo>
                <a:lnTo>
                  <a:pt x="1225768" y="1099646"/>
                </a:lnTo>
                <a:lnTo>
                  <a:pt x="1212002" y="1090352"/>
                </a:lnTo>
                <a:lnTo>
                  <a:pt x="1202700" y="1076598"/>
                </a:lnTo>
                <a:lnTo>
                  <a:pt x="1199284" y="1059802"/>
                </a:lnTo>
                <a:lnTo>
                  <a:pt x="1202700" y="1043006"/>
                </a:lnTo>
                <a:lnTo>
                  <a:pt x="1212002" y="1029251"/>
                </a:lnTo>
                <a:lnTo>
                  <a:pt x="1225768" y="1019958"/>
                </a:lnTo>
                <a:lnTo>
                  <a:pt x="1242579" y="1016544"/>
                </a:lnTo>
                <a:lnTo>
                  <a:pt x="1259390" y="1019958"/>
                </a:lnTo>
                <a:lnTo>
                  <a:pt x="1273156" y="1029251"/>
                </a:lnTo>
                <a:lnTo>
                  <a:pt x="1282458" y="1043006"/>
                </a:lnTo>
                <a:lnTo>
                  <a:pt x="1285874" y="1059802"/>
                </a:lnTo>
                <a:close/>
              </a:path>
              <a:path w="1285875" h="1103629">
                <a:moveTo>
                  <a:pt x="1285874" y="43257"/>
                </a:moveTo>
                <a:lnTo>
                  <a:pt x="1282458" y="60053"/>
                </a:lnTo>
                <a:lnTo>
                  <a:pt x="1273156" y="73807"/>
                </a:lnTo>
                <a:lnTo>
                  <a:pt x="1259390" y="83101"/>
                </a:lnTo>
                <a:lnTo>
                  <a:pt x="1242579" y="86514"/>
                </a:lnTo>
                <a:lnTo>
                  <a:pt x="1225768" y="83101"/>
                </a:lnTo>
                <a:lnTo>
                  <a:pt x="1212002" y="73807"/>
                </a:lnTo>
                <a:lnTo>
                  <a:pt x="1202700" y="60053"/>
                </a:lnTo>
                <a:lnTo>
                  <a:pt x="1199284" y="43257"/>
                </a:lnTo>
                <a:lnTo>
                  <a:pt x="1202700" y="26461"/>
                </a:lnTo>
                <a:lnTo>
                  <a:pt x="1212002" y="12706"/>
                </a:lnTo>
                <a:lnTo>
                  <a:pt x="1225768" y="3413"/>
                </a:lnTo>
                <a:lnTo>
                  <a:pt x="1242579" y="0"/>
                </a:lnTo>
                <a:lnTo>
                  <a:pt x="1259390" y="3413"/>
                </a:lnTo>
                <a:lnTo>
                  <a:pt x="1273156" y="12706"/>
                </a:lnTo>
                <a:lnTo>
                  <a:pt x="1282458" y="26461"/>
                </a:lnTo>
                <a:lnTo>
                  <a:pt x="1285874" y="43257"/>
                </a:lnTo>
                <a:close/>
              </a:path>
            </a:pathLst>
          </a:custGeom>
          <a:solidFill>
            <a:srgbClr val="0023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93824" y="2767330"/>
            <a:ext cx="152399" cy="152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93824" y="6367779"/>
            <a:ext cx="152399" cy="152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93824" y="8168005"/>
            <a:ext cx="152399" cy="152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253195" y="2469508"/>
            <a:ext cx="10448925" cy="66262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8890">
              <a:lnSpc>
                <a:spcPct val="115799"/>
              </a:lnSpc>
              <a:spcBef>
                <a:spcPts val="100"/>
              </a:spcBef>
            </a:pPr>
            <a:r>
              <a:rPr dirty="0" sz="3400" spc="-365">
                <a:latin typeface="Arial Black"/>
                <a:cs typeface="Arial Black"/>
              </a:rPr>
              <a:t>Building </a:t>
            </a:r>
            <a:r>
              <a:rPr dirty="0" sz="3400" spc="-470">
                <a:latin typeface="Arial Black"/>
                <a:cs typeface="Arial Black"/>
              </a:rPr>
              <a:t>a </a:t>
            </a:r>
            <a:r>
              <a:rPr dirty="0" sz="3400" spc="-425">
                <a:latin typeface="Arial Black"/>
                <a:cs typeface="Arial Black"/>
              </a:rPr>
              <a:t>logistic </a:t>
            </a:r>
            <a:r>
              <a:rPr dirty="0" sz="3400" spc="-360">
                <a:latin typeface="Arial Black"/>
                <a:cs typeface="Arial Black"/>
              </a:rPr>
              <a:t>regression </a:t>
            </a:r>
            <a:r>
              <a:rPr dirty="0" sz="3400" spc="-345">
                <a:latin typeface="Arial Black"/>
                <a:cs typeface="Arial Black"/>
              </a:rPr>
              <a:t>model </a:t>
            </a:r>
            <a:r>
              <a:rPr dirty="0" sz="3400" spc="-260">
                <a:latin typeface="Arial Black"/>
                <a:cs typeface="Arial Black"/>
              </a:rPr>
              <a:t>for </a:t>
            </a:r>
            <a:r>
              <a:rPr dirty="0" sz="3400" spc="-819">
                <a:latin typeface="Arial Black"/>
                <a:cs typeface="Arial Black"/>
              </a:rPr>
              <a:t>X </a:t>
            </a:r>
            <a:r>
              <a:rPr dirty="0" sz="3400" spc="-370">
                <a:latin typeface="Arial Black"/>
                <a:cs typeface="Arial Black"/>
              </a:rPr>
              <a:t>education  </a:t>
            </a:r>
            <a:r>
              <a:rPr dirty="0" sz="3400" spc="-385">
                <a:latin typeface="Arial Black"/>
                <a:cs typeface="Arial Black"/>
              </a:rPr>
              <a:t>by </a:t>
            </a:r>
            <a:r>
              <a:rPr dirty="0" sz="3400" spc="-415">
                <a:latin typeface="Arial Black"/>
                <a:cs typeface="Arial Black"/>
              </a:rPr>
              <a:t>assigning</a:t>
            </a:r>
            <a:r>
              <a:rPr dirty="0" sz="3400" spc="300">
                <a:latin typeface="Arial Black"/>
                <a:cs typeface="Arial Black"/>
              </a:rPr>
              <a:t> </a:t>
            </a:r>
            <a:r>
              <a:rPr dirty="0" sz="3400" spc="-470">
                <a:latin typeface="Arial Black"/>
                <a:cs typeface="Arial Black"/>
              </a:rPr>
              <a:t>a </a:t>
            </a:r>
            <a:r>
              <a:rPr dirty="0" sz="3400" spc="-375">
                <a:latin typeface="Arial Black"/>
                <a:cs typeface="Arial Black"/>
              </a:rPr>
              <a:t>lead </a:t>
            </a:r>
            <a:r>
              <a:rPr dirty="0" sz="3400" spc="-409">
                <a:latin typeface="Arial Black"/>
                <a:cs typeface="Arial Black"/>
              </a:rPr>
              <a:t>score between </a:t>
            </a:r>
            <a:r>
              <a:rPr dirty="0" sz="3400" spc="-330">
                <a:latin typeface="Arial Black"/>
                <a:cs typeface="Arial Black"/>
              </a:rPr>
              <a:t>0 and </a:t>
            </a:r>
            <a:r>
              <a:rPr dirty="0" sz="3400" spc="-335">
                <a:latin typeface="Arial Black"/>
                <a:cs typeface="Arial Black"/>
              </a:rPr>
              <a:t>100 </a:t>
            </a:r>
            <a:r>
              <a:rPr dirty="0" sz="3400" spc="-260">
                <a:latin typeface="Arial Black"/>
                <a:cs typeface="Arial Black"/>
              </a:rPr>
              <a:t>for  </a:t>
            </a:r>
            <a:r>
              <a:rPr dirty="0" sz="3400" spc="-385">
                <a:latin typeface="Arial Black"/>
                <a:cs typeface="Arial Black"/>
              </a:rPr>
              <a:t>targeting </a:t>
            </a:r>
            <a:r>
              <a:rPr dirty="0" sz="3400" spc="-360">
                <a:latin typeface="Arial Black"/>
                <a:cs typeface="Arial Black"/>
              </a:rPr>
              <a:t>particular </a:t>
            </a:r>
            <a:r>
              <a:rPr dirty="0" sz="3400" spc="-400">
                <a:latin typeface="Arial Black"/>
                <a:cs typeface="Arial Black"/>
              </a:rPr>
              <a:t>leads </a:t>
            </a:r>
            <a:r>
              <a:rPr dirty="0" sz="3400" spc="-325">
                <a:latin typeface="Arial Black"/>
                <a:cs typeface="Arial Black"/>
              </a:rPr>
              <a:t>to </a:t>
            </a:r>
            <a:r>
              <a:rPr dirty="0" sz="3400" spc="-330">
                <a:latin typeface="Arial Black"/>
                <a:cs typeface="Arial Black"/>
              </a:rPr>
              <a:t>be </a:t>
            </a:r>
            <a:r>
              <a:rPr dirty="0" sz="3400" spc="-375">
                <a:latin typeface="Arial Black"/>
                <a:cs typeface="Arial Black"/>
              </a:rPr>
              <a:t>converted </a:t>
            </a:r>
            <a:r>
              <a:rPr dirty="0" sz="3400" spc="-235">
                <a:latin typeface="Arial Black"/>
                <a:cs typeface="Arial Black"/>
              </a:rPr>
              <a:t>or </a:t>
            </a:r>
            <a:r>
              <a:rPr dirty="0" sz="3400" spc="-315">
                <a:latin typeface="Arial Black"/>
                <a:cs typeface="Arial Black"/>
              </a:rPr>
              <a:t>not.  </a:t>
            </a:r>
            <a:r>
              <a:rPr dirty="0" sz="3400" spc="-430">
                <a:latin typeface="Arial Black"/>
                <a:cs typeface="Arial Black"/>
              </a:rPr>
              <a:t>Leads </a:t>
            </a:r>
            <a:r>
              <a:rPr dirty="0" sz="3400" spc="-484">
                <a:latin typeface="Arial Black"/>
                <a:cs typeface="Arial Black"/>
              </a:rPr>
              <a:t>as </a:t>
            </a:r>
            <a:r>
              <a:rPr dirty="0" sz="3400" spc="-315">
                <a:latin typeface="Arial Black"/>
                <a:cs typeface="Arial Black"/>
              </a:rPr>
              <a:t>in </a:t>
            </a:r>
            <a:r>
              <a:rPr dirty="0" sz="3400" spc="-380">
                <a:latin typeface="Arial Black"/>
                <a:cs typeface="Arial Black"/>
              </a:rPr>
              <a:t>finally </a:t>
            </a:r>
            <a:r>
              <a:rPr dirty="0" sz="3400" spc="-335">
                <a:latin typeface="Arial Black"/>
                <a:cs typeface="Arial Black"/>
              </a:rPr>
              <a:t>enrolling </a:t>
            </a:r>
            <a:r>
              <a:rPr dirty="0" sz="3400" spc="-260">
                <a:latin typeface="Arial Black"/>
                <a:cs typeface="Arial Black"/>
              </a:rPr>
              <a:t>for </a:t>
            </a:r>
            <a:r>
              <a:rPr dirty="0" sz="3400" spc="-470">
                <a:latin typeface="Arial Black"/>
                <a:cs typeface="Arial Black"/>
              </a:rPr>
              <a:t>a </a:t>
            </a:r>
            <a:r>
              <a:rPr dirty="0" sz="3400" spc="-385">
                <a:latin typeface="Arial Black"/>
                <a:cs typeface="Arial Black"/>
              </a:rPr>
              <a:t>course by </a:t>
            </a:r>
            <a:r>
              <a:rPr dirty="0" sz="3400" spc="-420">
                <a:latin typeface="Arial Black"/>
                <a:cs typeface="Arial Black"/>
              </a:rPr>
              <a:t>giving  </a:t>
            </a:r>
            <a:r>
              <a:rPr dirty="0" sz="3400" spc="-440">
                <a:latin typeface="Arial Black"/>
                <a:cs typeface="Arial Black"/>
              </a:rPr>
              <a:t>contact </a:t>
            </a:r>
            <a:r>
              <a:rPr dirty="0" sz="3400" spc="-390">
                <a:latin typeface="Arial Black"/>
                <a:cs typeface="Arial Black"/>
              </a:rPr>
              <a:t>details </a:t>
            </a:r>
            <a:r>
              <a:rPr dirty="0" sz="3400" spc="-440">
                <a:latin typeface="Arial Black"/>
                <a:cs typeface="Arial Black"/>
              </a:rPr>
              <a:t>like </a:t>
            </a:r>
            <a:r>
              <a:rPr dirty="0" sz="3400" spc="-295">
                <a:latin typeface="Arial Black"/>
                <a:cs typeface="Arial Black"/>
              </a:rPr>
              <a:t>phone </a:t>
            </a:r>
            <a:r>
              <a:rPr dirty="0" sz="3400" spc="-300">
                <a:latin typeface="Arial Black"/>
                <a:cs typeface="Arial Black"/>
              </a:rPr>
              <a:t>number </a:t>
            </a:r>
            <a:r>
              <a:rPr dirty="0" sz="3400" spc="-330">
                <a:latin typeface="Arial Black"/>
                <a:cs typeface="Arial Black"/>
              </a:rPr>
              <a:t>and </a:t>
            </a:r>
            <a:r>
              <a:rPr dirty="0" sz="3400" spc="-405">
                <a:latin typeface="Arial Black"/>
                <a:cs typeface="Arial Black"/>
              </a:rPr>
              <a:t>email</a:t>
            </a:r>
            <a:r>
              <a:rPr dirty="0" sz="3400" spc="-315">
                <a:latin typeface="Arial Black"/>
                <a:cs typeface="Arial Black"/>
              </a:rPr>
              <a:t> </a:t>
            </a:r>
            <a:r>
              <a:rPr dirty="0" sz="3400" spc="-365">
                <a:latin typeface="Arial Black"/>
                <a:cs typeface="Arial Black"/>
              </a:rPr>
              <a:t>address.</a:t>
            </a:r>
            <a:endParaRPr sz="34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3350">
              <a:latin typeface="Arial Black"/>
              <a:cs typeface="Arial Black"/>
            </a:endParaRPr>
          </a:p>
          <a:p>
            <a:pPr algn="just" marL="12700" marR="6350">
              <a:lnSpc>
                <a:spcPct val="115799"/>
              </a:lnSpc>
            </a:pPr>
            <a:r>
              <a:rPr dirty="0" sz="3400" spc="-450">
                <a:latin typeface="Arial Black"/>
                <a:cs typeface="Arial Black"/>
              </a:rPr>
              <a:t>The </a:t>
            </a:r>
            <a:r>
              <a:rPr dirty="0" sz="3400" spc="-455">
                <a:latin typeface="Arial Black"/>
                <a:cs typeface="Arial Black"/>
              </a:rPr>
              <a:t>CEO </a:t>
            </a:r>
            <a:r>
              <a:rPr dirty="0" sz="3400" spc="-415">
                <a:latin typeface="Arial Black"/>
                <a:cs typeface="Arial Black"/>
              </a:rPr>
              <a:t>has  </a:t>
            </a:r>
            <a:r>
              <a:rPr dirty="0" sz="3400" spc="-409">
                <a:latin typeface="Arial Black"/>
                <a:cs typeface="Arial Black"/>
              </a:rPr>
              <a:t>given </a:t>
            </a:r>
            <a:r>
              <a:rPr dirty="0" sz="3400" spc="-470">
                <a:latin typeface="Arial Black"/>
                <a:cs typeface="Arial Black"/>
              </a:rPr>
              <a:t>a </a:t>
            </a:r>
            <a:r>
              <a:rPr dirty="0" sz="3400" spc="-375">
                <a:latin typeface="Arial Black"/>
                <a:cs typeface="Arial Black"/>
              </a:rPr>
              <a:t>ballpark </a:t>
            </a:r>
            <a:r>
              <a:rPr dirty="0" sz="3400" spc="-295">
                <a:latin typeface="Arial Black"/>
                <a:cs typeface="Arial Black"/>
              </a:rPr>
              <a:t>of </a:t>
            </a:r>
            <a:r>
              <a:rPr dirty="0" sz="3400" spc="-350">
                <a:latin typeface="Arial Black"/>
                <a:cs typeface="Arial Black"/>
              </a:rPr>
              <a:t>the </a:t>
            </a:r>
            <a:r>
              <a:rPr dirty="0" sz="3400" spc="-385">
                <a:latin typeface="Arial Black"/>
                <a:cs typeface="Arial Black"/>
              </a:rPr>
              <a:t>target </a:t>
            </a:r>
            <a:r>
              <a:rPr dirty="0" sz="3400" spc="-375">
                <a:latin typeface="Arial Black"/>
                <a:cs typeface="Arial Black"/>
              </a:rPr>
              <a:t>lead  conversion </a:t>
            </a:r>
            <a:r>
              <a:rPr dirty="0" sz="3400" spc="-360">
                <a:latin typeface="Arial Black"/>
                <a:cs typeface="Arial Black"/>
              </a:rPr>
              <a:t>rate </a:t>
            </a:r>
            <a:r>
              <a:rPr dirty="0" sz="3400" spc="-325">
                <a:latin typeface="Arial Black"/>
                <a:cs typeface="Arial Black"/>
              </a:rPr>
              <a:t>to </a:t>
            </a:r>
            <a:r>
              <a:rPr dirty="0" sz="3400" spc="-330">
                <a:latin typeface="Arial Black"/>
                <a:cs typeface="Arial Black"/>
              </a:rPr>
              <a:t>be </a:t>
            </a:r>
            <a:r>
              <a:rPr dirty="0" sz="3400" spc="-290">
                <a:latin typeface="Arial Black"/>
                <a:cs typeface="Arial Black"/>
              </a:rPr>
              <a:t>around</a:t>
            </a:r>
            <a:r>
              <a:rPr dirty="0" sz="3400" spc="110">
                <a:latin typeface="Arial Black"/>
                <a:cs typeface="Arial Black"/>
              </a:rPr>
              <a:t> </a:t>
            </a:r>
            <a:r>
              <a:rPr dirty="0" sz="3400" spc="-415">
                <a:latin typeface="Arial Black"/>
                <a:cs typeface="Arial Black"/>
              </a:rPr>
              <a:t>80%.</a:t>
            </a:r>
            <a:endParaRPr sz="34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3350">
              <a:latin typeface="Arial Black"/>
              <a:cs typeface="Arial Black"/>
            </a:endParaRPr>
          </a:p>
          <a:p>
            <a:pPr algn="just" marL="12700" marR="5080">
              <a:lnSpc>
                <a:spcPct val="115799"/>
              </a:lnSpc>
            </a:pPr>
            <a:r>
              <a:rPr dirty="0" sz="3400" spc="-390">
                <a:latin typeface="Arial Black"/>
                <a:cs typeface="Arial Black"/>
              </a:rPr>
              <a:t>Adjusting</a:t>
            </a:r>
            <a:r>
              <a:rPr dirty="0" sz="3400" spc="350">
                <a:latin typeface="Arial Black"/>
                <a:cs typeface="Arial Black"/>
              </a:rPr>
              <a:t> </a:t>
            </a:r>
            <a:r>
              <a:rPr dirty="0" sz="3400" spc="-350">
                <a:latin typeface="Arial Black"/>
                <a:cs typeface="Arial Black"/>
              </a:rPr>
              <a:t>the </a:t>
            </a:r>
            <a:r>
              <a:rPr dirty="0" sz="3400" spc="-405">
                <a:latin typeface="Arial Black"/>
                <a:cs typeface="Arial Black"/>
              </a:rPr>
              <a:t>company's </a:t>
            </a:r>
            <a:r>
              <a:rPr dirty="0" sz="3400" spc="-325">
                <a:latin typeface="Arial Black"/>
                <a:cs typeface="Arial Black"/>
              </a:rPr>
              <a:t>requirement </a:t>
            </a:r>
            <a:r>
              <a:rPr dirty="0" sz="3400" spc="-260">
                <a:latin typeface="Arial Black"/>
                <a:cs typeface="Arial Black"/>
              </a:rPr>
              <a:t>for </a:t>
            </a:r>
            <a:r>
              <a:rPr dirty="0" sz="3400" spc="-285">
                <a:latin typeface="Arial Black"/>
                <a:cs typeface="Arial Black"/>
              </a:rPr>
              <a:t>further  </a:t>
            </a:r>
            <a:r>
              <a:rPr dirty="0" sz="3400" spc="-440">
                <a:latin typeface="Arial Black"/>
                <a:cs typeface="Arial Black"/>
              </a:rPr>
              <a:t>changes </a:t>
            </a:r>
            <a:r>
              <a:rPr dirty="0" sz="3400" spc="-315">
                <a:latin typeface="Arial Black"/>
                <a:cs typeface="Arial Black"/>
              </a:rPr>
              <a:t>in </a:t>
            </a:r>
            <a:r>
              <a:rPr dirty="0" sz="3400" spc="-350">
                <a:latin typeface="Arial Black"/>
                <a:cs typeface="Arial Black"/>
              </a:rPr>
              <a:t>the</a:t>
            </a:r>
            <a:r>
              <a:rPr dirty="0" sz="3400" spc="-15">
                <a:latin typeface="Arial Black"/>
                <a:cs typeface="Arial Black"/>
              </a:rPr>
              <a:t> </a:t>
            </a:r>
            <a:r>
              <a:rPr dirty="0" sz="3400" spc="-305">
                <a:latin typeface="Arial Black"/>
                <a:cs typeface="Arial Black"/>
              </a:rPr>
              <a:t>future.</a:t>
            </a:r>
            <a:endParaRPr sz="3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480006"/>
            <a:ext cx="2907639" cy="5324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7158386"/>
            <a:ext cx="1031875" cy="1293495"/>
          </a:xfrm>
          <a:custGeom>
            <a:avLst/>
            <a:gdLst/>
            <a:ahLst/>
            <a:cxnLst/>
            <a:rect l="l" t="t" r="r" b="b"/>
            <a:pathLst>
              <a:path w="1031875" h="1293495">
                <a:moveTo>
                  <a:pt x="95849" y="447839"/>
                </a:moveTo>
                <a:lnTo>
                  <a:pt x="91850" y="467532"/>
                </a:lnTo>
                <a:lnTo>
                  <a:pt x="80964" y="483659"/>
                </a:lnTo>
                <a:lnTo>
                  <a:pt x="64852" y="494555"/>
                </a:lnTo>
                <a:lnTo>
                  <a:pt x="45177" y="498557"/>
                </a:lnTo>
                <a:lnTo>
                  <a:pt x="25502" y="494627"/>
                </a:lnTo>
                <a:lnTo>
                  <a:pt x="9390" y="483849"/>
                </a:lnTo>
                <a:lnTo>
                  <a:pt x="0" y="469959"/>
                </a:lnTo>
                <a:lnTo>
                  <a:pt x="0" y="425930"/>
                </a:lnTo>
                <a:lnTo>
                  <a:pt x="9390" y="412020"/>
                </a:lnTo>
                <a:lnTo>
                  <a:pt x="25502" y="401123"/>
                </a:lnTo>
                <a:lnTo>
                  <a:pt x="45177" y="397121"/>
                </a:lnTo>
                <a:lnTo>
                  <a:pt x="64852" y="401123"/>
                </a:lnTo>
                <a:lnTo>
                  <a:pt x="80964" y="412020"/>
                </a:lnTo>
                <a:lnTo>
                  <a:pt x="91850" y="428146"/>
                </a:lnTo>
                <a:lnTo>
                  <a:pt x="95849" y="447839"/>
                </a:lnTo>
                <a:close/>
              </a:path>
              <a:path w="1031875" h="1293495">
                <a:moveTo>
                  <a:pt x="95849" y="845468"/>
                </a:moveTo>
                <a:lnTo>
                  <a:pt x="91850" y="865161"/>
                </a:lnTo>
                <a:lnTo>
                  <a:pt x="80964" y="881288"/>
                </a:lnTo>
                <a:lnTo>
                  <a:pt x="64852" y="892184"/>
                </a:lnTo>
                <a:lnTo>
                  <a:pt x="45177" y="896186"/>
                </a:lnTo>
                <a:lnTo>
                  <a:pt x="25502" y="892184"/>
                </a:lnTo>
                <a:lnTo>
                  <a:pt x="9390" y="881288"/>
                </a:lnTo>
                <a:lnTo>
                  <a:pt x="0" y="867377"/>
                </a:lnTo>
                <a:lnTo>
                  <a:pt x="0" y="823559"/>
                </a:lnTo>
                <a:lnTo>
                  <a:pt x="9390" y="809649"/>
                </a:lnTo>
                <a:lnTo>
                  <a:pt x="25502" y="798752"/>
                </a:lnTo>
                <a:lnTo>
                  <a:pt x="45177" y="794750"/>
                </a:lnTo>
                <a:lnTo>
                  <a:pt x="64852" y="798752"/>
                </a:lnTo>
                <a:lnTo>
                  <a:pt x="80964" y="809649"/>
                </a:lnTo>
                <a:lnTo>
                  <a:pt x="91850" y="825775"/>
                </a:lnTo>
                <a:lnTo>
                  <a:pt x="95849" y="845468"/>
                </a:lnTo>
                <a:close/>
              </a:path>
              <a:path w="1031875" h="1293495">
                <a:moveTo>
                  <a:pt x="95849" y="1242590"/>
                </a:moveTo>
                <a:lnTo>
                  <a:pt x="91850" y="1262283"/>
                </a:lnTo>
                <a:lnTo>
                  <a:pt x="80964" y="1278410"/>
                </a:lnTo>
                <a:lnTo>
                  <a:pt x="64852" y="1289306"/>
                </a:lnTo>
                <a:lnTo>
                  <a:pt x="45177" y="1293308"/>
                </a:lnTo>
                <a:lnTo>
                  <a:pt x="25502" y="1289306"/>
                </a:lnTo>
                <a:lnTo>
                  <a:pt x="9390" y="1278410"/>
                </a:lnTo>
                <a:lnTo>
                  <a:pt x="0" y="1264499"/>
                </a:lnTo>
                <a:lnTo>
                  <a:pt x="0" y="1220681"/>
                </a:lnTo>
                <a:lnTo>
                  <a:pt x="9390" y="1206771"/>
                </a:lnTo>
                <a:lnTo>
                  <a:pt x="25502" y="1195874"/>
                </a:lnTo>
                <a:lnTo>
                  <a:pt x="45177" y="1191872"/>
                </a:lnTo>
                <a:lnTo>
                  <a:pt x="64852" y="1195874"/>
                </a:lnTo>
                <a:lnTo>
                  <a:pt x="80964" y="1206771"/>
                </a:lnTo>
                <a:lnTo>
                  <a:pt x="91850" y="1222897"/>
                </a:lnTo>
                <a:lnTo>
                  <a:pt x="95849" y="1242590"/>
                </a:lnTo>
                <a:close/>
              </a:path>
              <a:path w="1031875" h="1293495">
                <a:moveTo>
                  <a:pt x="95849" y="50717"/>
                </a:moveTo>
                <a:lnTo>
                  <a:pt x="91850" y="70410"/>
                </a:lnTo>
                <a:lnTo>
                  <a:pt x="80964" y="86537"/>
                </a:lnTo>
                <a:lnTo>
                  <a:pt x="64852" y="97434"/>
                </a:lnTo>
                <a:lnTo>
                  <a:pt x="45177" y="101435"/>
                </a:lnTo>
                <a:lnTo>
                  <a:pt x="25502" y="97434"/>
                </a:lnTo>
                <a:lnTo>
                  <a:pt x="9390" y="86537"/>
                </a:lnTo>
                <a:lnTo>
                  <a:pt x="0" y="72626"/>
                </a:lnTo>
                <a:lnTo>
                  <a:pt x="0" y="28809"/>
                </a:lnTo>
                <a:lnTo>
                  <a:pt x="9390" y="14898"/>
                </a:lnTo>
                <a:lnTo>
                  <a:pt x="25502" y="4001"/>
                </a:lnTo>
                <a:lnTo>
                  <a:pt x="45177" y="0"/>
                </a:lnTo>
                <a:lnTo>
                  <a:pt x="64852" y="4001"/>
                </a:lnTo>
                <a:lnTo>
                  <a:pt x="80964" y="14898"/>
                </a:lnTo>
                <a:lnTo>
                  <a:pt x="91850" y="31025"/>
                </a:lnTo>
                <a:lnTo>
                  <a:pt x="95849" y="50717"/>
                </a:lnTo>
                <a:close/>
              </a:path>
              <a:path w="1031875" h="1293495">
                <a:moveTo>
                  <a:pt x="564055" y="447839"/>
                </a:moveTo>
                <a:lnTo>
                  <a:pt x="560057" y="467532"/>
                </a:lnTo>
                <a:lnTo>
                  <a:pt x="549170" y="483659"/>
                </a:lnTo>
                <a:lnTo>
                  <a:pt x="533058" y="494555"/>
                </a:lnTo>
                <a:lnTo>
                  <a:pt x="513384" y="498557"/>
                </a:lnTo>
                <a:lnTo>
                  <a:pt x="493709" y="494627"/>
                </a:lnTo>
                <a:lnTo>
                  <a:pt x="477597" y="483849"/>
                </a:lnTo>
                <a:lnTo>
                  <a:pt x="466710" y="467746"/>
                </a:lnTo>
                <a:lnTo>
                  <a:pt x="462712" y="447839"/>
                </a:lnTo>
                <a:lnTo>
                  <a:pt x="466710" y="428146"/>
                </a:lnTo>
                <a:lnTo>
                  <a:pt x="477597" y="412020"/>
                </a:lnTo>
                <a:lnTo>
                  <a:pt x="493709" y="401123"/>
                </a:lnTo>
                <a:lnTo>
                  <a:pt x="513384" y="397121"/>
                </a:lnTo>
                <a:lnTo>
                  <a:pt x="533058" y="401123"/>
                </a:lnTo>
                <a:lnTo>
                  <a:pt x="549170" y="412020"/>
                </a:lnTo>
                <a:lnTo>
                  <a:pt x="560057" y="428146"/>
                </a:lnTo>
                <a:lnTo>
                  <a:pt x="564055" y="447839"/>
                </a:lnTo>
                <a:close/>
              </a:path>
              <a:path w="1031875" h="1293495">
                <a:moveTo>
                  <a:pt x="564055" y="845468"/>
                </a:moveTo>
                <a:lnTo>
                  <a:pt x="560057" y="865161"/>
                </a:lnTo>
                <a:lnTo>
                  <a:pt x="549170" y="881288"/>
                </a:lnTo>
                <a:lnTo>
                  <a:pt x="533058" y="892184"/>
                </a:lnTo>
                <a:lnTo>
                  <a:pt x="513384" y="896186"/>
                </a:lnTo>
                <a:lnTo>
                  <a:pt x="493709" y="892184"/>
                </a:lnTo>
                <a:lnTo>
                  <a:pt x="477597" y="881288"/>
                </a:lnTo>
                <a:lnTo>
                  <a:pt x="466710" y="865161"/>
                </a:lnTo>
                <a:lnTo>
                  <a:pt x="462712" y="845468"/>
                </a:lnTo>
                <a:lnTo>
                  <a:pt x="466710" y="825775"/>
                </a:lnTo>
                <a:lnTo>
                  <a:pt x="477597" y="809649"/>
                </a:lnTo>
                <a:lnTo>
                  <a:pt x="493709" y="798752"/>
                </a:lnTo>
                <a:lnTo>
                  <a:pt x="513384" y="794750"/>
                </a:lnTo>
                <a:lnTo>
                  <a:pt x="533058" y="798752"/>
                </a:lnTo>
                <a:lnTo>
                  <a:pt x="549170" y="809649"/>
                </a:lnTo>
                <a:lnTo>
                  <a:pt x="560057" y="825775"/>
                </a:lnTo>
                <a:lnTo>
                  <a:pt x="564055" y="845468"/>
                </a:lnTo>
                <a:close/>
              </a:path>
              <a:path w="1031875" h="1293495">
                <a:moveTo>
                  <a:pt x="564055" y="1242590"/>
                </a:moveTo>
                <a:lnTo>
                  <a:pt x="560057" y="1262283"/>
                </a:lnTo>
                <a:lnTo>
                  <a:pt x="549170" y="1278410"/>
                </a:lnTo>
                <a:lnTo>
                  <a:pt x="533058" y="1289306"/>
                </a:lnTo>
                <a:lnTo>
                  <a:pt x="513384" y="1293308"/>
                </a:lnTo>
                <a:lnTo>
                  <a:pt x="493709" y="1289306"/>
                </a:lnTo>
                <a:lnTo>
                  <a:pt x="477597" y="1278410"/>
                </a:lnTo>
                <a:lnTo>
                  <a:pt x="466710" y="1262283"/>
                </a:lnTo>
                <a:lnTo>
                  <a:pt x="462712" y="1242590"/>
                </a:lnTo>
                <a:lnTo>
                  <a:pt x="466710" y="1222897"/>
                </a:lnTo>
                <a:lnTo>
                  <a:pt x="477597" y="1206771"/>
                </a:lnTo>
                <a:lnTo>
                  <a:pt x="493709" y="1195874"/>
                </a:lnTo>
                <a:lnTo>
                  <a:pt x="513384" y="1191872"/>
                </a:lnTo>
                <a:lnTo>
                  <a:pt x="533058" y="1195874"/>
                </a:lnTo>
                <a:lnTo>
                  <a:pt x="549170" y="1206771"/>
                </a:lnTo>
                <a:lnTo>
                  <a:pt x="560057" y="1222897"/>
                </a:lnTo>
                <a:lnTo>
                  <a:pt x="564055" y="1242590"/>
                </a:lnTo>
                <a:close/>
              </a:path>
              <a:path w="1031875" h="1293495">
                <a:moveTo>
                  <a:pt x="564055" y="50717"/>
                </a:moveTo>
                <a:lnTo>
                  <a:pt x="560057" y="70410"/>
                </a:lnTo>
                <a:lnTo>
                  <a:pt x="549170" y="86537"/>
                </a:lnTo>
                <a:lnTo>
                  <a:pt x="533058" y="97434"/>
                </a:lnTo>
                <a:lnTo>
                  <a:pt x="513384" y="101435"/>
                </a:lnTo>
                <a:lnTo>
                  <a:pt x="493709" y="97434"/>
                </a:lnTo>
                <a:lnTo>
                  <a:pt x="477597" y="86537"/>
                </a:lnTo>
                <a:lnTo>
                  <a:pt x="466710" y="70410"/>
                </a:lnTo>
                <a:lnTo>
                  <a:pt x="462712" y="50717"/>
                </a:lnTo>
                <a:lnTo>
                  <a:pt x="466710" y="31025"/>
                </a:lnTo>
                <a:lnTo>
                  <a:pt x="477597" y="14898"/>
                </a:lnTo>
                <a:lnTo>
                  <a:pt x="493709" y="4001"/>
                </a:lnTo>
                <a:lnTo>
                  <a:pt x="513384" y="0"/>
                </a:lnTo>
                <a:lnTo>
                  <a:pt x="533058" y="4001"/>
                </a:lnTo>
                <a:lnTo>
                  <a:pt x="549170" y="14898"/>
                </a:lnTo>
                <a:lnTo>
                  <a:pt x="560057" y="31025"/>
                </a:lnTo>
                <a:lnTo>
                  <a:pt x="564055" y="50717"/>
                </a:lnTo>
                <a:close/>
              </a:path>
              <a:path w="1031875" h="1293495">
                <a:moveTo>
                  <a:pt x="1031755" y="447839"/>
                </a:moveTo>
                <a:lnTo>
                  <a:pt x="1027757" y="467532"/>
                </a:lnTo>
                <a:lnTo>
                  <a:pt x="1016870" y="483659"/>
                </a:lnTo>
                <a:lnTo>
                  <a:pt x="1000758" y="494555"/>
                </a:lnTo>
                <a:lnTo>
                  <a:pt x="981084" y="498557"/>
                </a:lnTo>
                <a:lnTo>
                  <a:pt x="961409" y="494627"/>
                </a:lnTo>
                <a:lnTo>
                  <a:pt x="945297" y="483849"/>
                </a:lnTo>
                <a:lnTo>
                  <a:pt x="934410" y="467746"/>
                </a:lnTo>
                <a:lnTo>
                  <a:pt x="930412" y="447839"/>
                </a:lnTo>
                <a:lnTo>
                  <a:pt x="934410" y="428146"/>
                </a:lnTo>
                <a:lnTo>
                  <a:pt x="945297" y="412020"/>
                </a:lnTo>
                <a:lnTo>
                  <a:pt x="961409" y="401123"/>
                </a:lnTo>
                <a:lnTo>
                  <a:pt x="981084" y="397121"/>
                </a:lnTo>
                <a:lnTo>
                  <a:pt x="1000758" y="401123"/>
                </a:lnTo>
                <a:lnTo>
                  <a:pt x="1016870" y="412020"/>
                </a:lnTo>
                <a:lnTo>
                  <a:pt x="1027757" y="428146"/>
                </a:lnTo>
                <a:lnTo>
                  <a:pt x="1031755" y="447839"/>
                </a:lnTo>
                <a:close/>
              </a:path>
              <a:path w="1031875" h="1293495">
                <a:moveTo>
                  <a:pt x="1031755" y="845468"/>
                </a:moveTo>
                <a:lnTo>
                  <a:pt x="1027757" y="865161"/>
                </a:lnTo>
                <a:lnTo>
                  <a:pt x="1016870" y="881288"/>
                </a:lnTo>
                <a:lnTo>
                  <a:pt x="1000758" y="892184"/>
                </a:lnTo>
                <a:lnTo>
                  <a:pt x="981084" y="896186"/>
                </a:lnTo>
                <a:lnTo>
                  <a:pt x="961409" y="892184"/>
                </a:lnTo>
                <a:lnTo>
                  <a:pt x="945297" y="881288"/>
                </a:lnTo>
                <a:lnTo>
                  <a:pt x="934410" y="865161"/>
                </a:lnTo>
                <a:lnTo>
                  <a:pt x="930412" y="845468"/>
                </a:lnTo>
                <a:lnTo>
                  <a:pt x="934410" y="825775"/>
                </a:lnTo>
                <a:lnTo>
                  <a:pt x="945297" y="809649"/>
                </a:lnTo>
                <a:lnTo>
                  <a:pt x="961409" y="798752"/>
                </a:lnTo>
                <a:lnTo>
                  <a:pt x="981084" y="794750"/>
                </a:lnTo>
                <a:lnTo>
                  <a:pt x="1000758" y="798752"/>
                </a:lnTo>
                <a:lnTo>
                  <a:pt x="1016870" y="809649"/>
                </a:lnTo>
                <a:lnTo>
                  <a:pt x="1027757" y="825775"/>
                </a:lnTo>
                <a:lnTo>
                  <a:pt x="1031755" y="845468"/>
                </a:lnTo>
                <a:close/>
              </a:path>
              <a:path w="1031875" h="1293495">
                <a:moveTo>
                  <a:pt x="1031755" y="1242590"/>
                </a:moveTo>
                <a:lnTo>
                  <a:pt x="1027757" y="1262283"/>
                </a:lnTo>
                <a:lnTo>
                  <a:pt x="1016870" y="1278410"/>
                </a:lnTo>
                <a:lnTo>
                  <a:pt x="1000758" y="1289306"/>
                </a:lnTo>
                <a:lnTo>
                  <a:pt x="981084" y="1293308"/>
                </a:lnTo>
                <a:lnTo>
                  <a:pt x="961409" y="1289306"/>
                </a:lnTo>
                <a:lnTo>
                  <a:pt x="945297" y="1278410"/>
                </a:lnTo>
                <a:lnTo>
                  <a:pt x="934410" y="1262283"/>
                </a:lnTo>
                <a:lnTo>
                  <a:pt x="930412" y="1242590"/>
                </a:lnTo>
                <a:lnTo>
                  <a:pt x="934410" y="1222897"/>
                </a:lnTo>
                <a:lnTo>
                  <a:pt x="945297" y="1206771"/>
                </a:lnTo>
                <a:lnTo>
                  <a:pt x="961409" y="1195874"/>
                </a:lnTo>
                <a:lnTo>
                  <a:pt x="981084" y="1191872"/>
                </a:lnTo>
                <a:lnTo>
                  <a:pt x="1000758" y="1195874"/>
                </a:lnTo>
                <a:lnTo>
                  <a:pt x="1016870" y="1206771"/>
                </a:lnTo>
                <a:lnTo>
                  <a:pt x="1027757" y="1222897"/>
                </a:lnTo>
                <a:lnTo>
                  <a:pt x="1031755" y="1242590"/>
                </a:lnTo>
                <a:close/>
              </a:path>
              <a:path w="1031875" h="1293495">
                <a:moveTo>
                  <a:pt x="1031755" y="50717"/>
                </a:moveTo>
                <a:lnTo>
                  <a:pt x="1027757" y="70410"/>
                </a:lnTo>
                <a:lnTo>
                  <a:pt x="1016870" y="86537"/>
                </a:lnTo>
                <a:lnTo>
                  <a:pt x="1000758" y="97434"/>
                </a:lnTo>
                <a:lnTo>
                  <a:pt x="981084" y="101435"/>
                </a:lnTo>
                <a:lnTo>
                  <a:pt x="961409" y="97434"/>
                </a:lnTo>
                <a:lnTo>
                  <a:pt x="945297" y="86537"/>
                </a:lnTo>
                <a:lnTo>
                  <a:pt x="934410" y="70410"/>
                </a:lnTo>
                <a:lnTo>
                  <a:pt x="930412" y="50717"/>
                </a:lnTo>
                <a:lnTo>
                  <a:pt x="934410" y="31025"/>
                </a:lnTo>
                <a:lnTo>
                  <a:pt x="945297" y="14898"/>
                </a:lnTo>
                <a:lnTo>
                  <a:pt x="961409" y="4001"/>
                </a:lnTo>
                <a:lnTo>
                  <a:pt x="981084" y="0"/>
                </a:lnTo>
                <a:lnTo>
                  <a:pt x="1000758" y="4001"/>
                </a:lnTo>
                <a:lnTo>
                  <a:pt x="1016870" y="14898"/>
                </a:lnTo>
                <a:lnTo>
                  <a:pt x="1027757" y="31025"/>
                </a:lnTo>
                <a:lnTo>
                  <a:pt x="1031755" y="50717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269390" y="2421391"/>
            <a:ext cx="7581899" cy="5381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45405" y="799395"/>
            <a:ext cx="7311390" cy="817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47720" algn="l"/>
              </a:tabLst>
            </a:pPr>
            <a:r>
              <a:rPr dirty="0" sz="5200" spc="20">
                <a:solidFill>
                  <a:srgbClr val="FFFFFF"/>
                </a:solidFill>
                <a:latin typeface="Arial"/>
                <a:cs typeface="Arial"/>
              </a:rPr>
              <a:t>OPTIMAL	</a:t>
            </a:r>
            <a:r>
              <a:rPr dirty="0" sz="5200" spc="-145">
                <a:solidFill>
                  <a:srgbClr val="FFFFFF"/>
                </a:solidFill>
                <a:latin typeface="Arial"/>
                <a:cs typeface="Arial"/>
              </a:rPr>
              <a:t>THRESHOLD</a:t>
            </a:r>
            <a:endParaRPr sz="5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49218" y="2674947"/>
            <a:ext cx="152399" cy="1523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449218" y="5675322"/>
            <a:ext cx="152399" cy="1523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808589" y="2377126"/>
            <a:ext cx="6151880" cy="4826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799"/>
              </a:lnSpc>
              <a:spcBef>
                <a:spcPts val="100"/>
              </a:spcBef>
            </a:pPr>
            <a:r>
              <a:rPr dirty="0" sz="3400" spc="-45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3400" spc="-425">
                <a:solidFill>
                  <a:srgbClr val="FFFFFF"/>
                </a:solidFill>
                <a:latin typeface="Arial Black"/>
                <a:cs typeface="Arial Black"/>
              </a:rPr>
              <a:t>values </a:t>
            </a:r>
            <a:r>
              <a:rPr dirty="0" sz="3400" spc="-295">
                <a:solidFill>
                  <a:srgbClr val="FFFFFF"/>
                </a:solidFill>
                <a:latin typeface="Arial Black"/>
                <a:cs typeface="Arial Black"/>
              </a:rPr>
              <a:t>of </a:t>
            </a:r>
            <a:r>
              <a:rPr dirty="0" sz="3400" spc="-480">
                <a:solidFill>
                  <a:srgbClr val="FFFFFF"/>
                </a:solidFill>
                <a:latin typeface="Arial Black"/>
                <a:cs typeface="Arial Black"/>
              </a:rPr>
              <a:t>accuracy,  </a:t>
            </a:r>
            <a:r>
              <a:rPr dirty="0" sz="3400" spc="-415">
                <a:solidFill>
                  <a:srgbClr val="FFFFFF"/>
                </a:solidFill>
                <a:latin typeface="Arial Black"/>
                <a:cs typeface="Arial Black"/>
              </a:rPr>
              <a:t>sensitivity, </a:t>
            </a:r>
            <a:r>
              <a:rPr dirty="0" sz="3400" spc="-330">
                <a:solidFill>
                  <a:srgbClr val="FFFFFF"/>
                </a:solidFill>
                <a:latin typeface="Arial Black"/>
                <a:cs typeface="Arial Black"/>
              </a:rPr>
              <a:t>and </a:t>
            </a:r>
            <a:r>
              <a:rPr dirty="0" sz="3400" spc="-434">
                <a:solidFill>
                  <a:srgbClr val="FFFFFF"/>
                </a:solidFill>
                <a:latin typeface="Arial Black"/>
                <a:cs typeface="Arial Black"/>
              </a:rPr>
              <a:t>specificity </a:t>
            </a:r>
            <a:r>
              <a:rPr dirty="0" sz="3400" spc="-440">
                <a:solidFill>
                  <a:srgbClr val="FFFFFF"/>
                </a:solidFill>
                <a:latin typeface="Arial Black"/>
                <a:cs typeface="Arial Black"/>
              </a:rPr>
              <a:t>were  </a:t>
            </a:r>
            <a:r>
              <a:rPr dirty="0" sz="3400" spc="-355">
                <a:solidFill>
                  <a:srgbClr val="FFFFFF"/>
                </a:solidFill>
                <a:latin typeface="Arial Black"/>
                <a:cs typeface="Arial Black"/>
              </a:rPr>
              <a:t>used </a:t>
            </a:r>
            <a:r>
              <a:rPr dirty="0" sz="3400" spc="-260">
                <a:solidFill>
                  <a:srgbClr val="FFFFFF"/>
                </a:solidFill>
                <a:latin typeface="Arial Black"/>
                <a:cs typeface="Arial Black"/>
              </a:rPr>
              <a:t>for </a:t>
            </a:r>
            <a:r>
              <a:rPr dirty="0" sz="3400" spc="-330">
                <a:solidFill>
                  <a:srgbClr val="FFFFFF"/>
                </a:solidFill>
                <a:latin typeface="Arial Black"/>
                <a:cs typeface="Arial Black"/>
              </a:rPr>
              <a:t>finding </a:t>
            </a:r>
            <a:r>
              <a:rPr dirty="0" sz="3400" spc="-310">
                <a:solidFill>
                  <a:srgbClr val="FFFFFF"/>
                </a:solidFill>
                <a:latin typeface="Arial Black"/>
                <a:cs typeface="Arial Black"/>
              </a:rPr>
              <a:t>out </a:t>
            </a:r>
            <a:r>
              <a:rPr dirty="0" sz="3400" spc="-35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3400" spc="-360">
                <a:solidFill>
                  <a:srgbClr val="FFFFFF"/>
                </a:solidFill>
                <a:latin typeface="Arial Black"/>
                <a:cs typeface="Arial Black"/>
              </a:rPr>
              <a:t>optimal  </a:t>
            </a:r>
            <a:r>
              <a:rPr dirty="0" sz="3400" spc="-325">
                <a:solidFill>
                  <a:srgbClr val="FFFFFF"/>
                </a:solidFill>
                <a:latin typeface="Arial Black"/>
                <a:cs typeface="Arial Black"/>
              </a:rPr>
              <a:t>threshold.</a:t>
            </a:r>
            <a:endParaRPr sz="34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3350">
              <a:latin typeface="Arial Black"/>
              <a:cs typeface="Arial Black"/>
            </a:endParaRPr>
          </a:p>
          <a:p>
            <a:pPr marL="12700" marR="918210">
              <a:lnSpc>
                <a:spcPct val="115799"/>
              </a:lnSpc>
            </a:pPr>
            <a:r>
              <a:rPr dirty="0" sz="3400" spc="-360">
                <a:solidFill>
                  <a:srgbClr val="FFFFFF"/>
                </a:solidFill>
                <a:latin typeface="Arial Black"/>
                <a:cs typeface="Arial Black"/>
              </a:rPr>
              <a:t>From </a:t>
            </a:r>
            <a:r>
              <a:rPr dirty="0" sz="3400" spc="-35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3400" spc="-409">
                <a:solidFill>
                  <a:srgbClr val="FFFFFF"/>
                </a:solidFill>
                <a:latin typeface="Arial Black"/>
                <a:cs typeface="Arial Black"/>
              </a:rPr>
              <a:t>curve, </a:t>
            </a:r>
            <a:r>
              <a:rPr dirty="0" sz="3400" spc="-330">
                <a:solidFill>
                  <a:srgbClr val="FFFFFF"/>
                </a:solidFill>
                <a:latin typeface="Arial Black"/>
                <a:cs typeface="Arial Black"/>
              </a:rPr>
              <a:t>0.3 </a:t>
            </a:r>
            <a:r>
              <a:rPr dirty="0" sz="3400" spc="-430">
                <a:solidFill>
                  <a:srgbClr val="FFFFFF"/>
                </a:solidFill>
                <a:latin typeface="Arial Black"/>
                <a:cs typeface="Arial Black"/>
              </a:rPr>
              <a:t>is </a:t>
            </a:r>
            <a:r>
              <a:rPr dirty="0" sz="3400" spc="-350">
                <a:solidFill>
                  <a:srgbClr val="FFFFFF"/>
                </a:solidFill>
                <a:latin typeface="Arial Black"/>
                <a:cs typeface="Arial Black"/>
              </a:rPr>
              <a:t>the  </a:t>
            </a:r>
            <a:r>
              <a:rPr dirty="0" sz="3400" spc="-335">
                <a:solidFill>
                  <a:srgbClr val="FFFFFF"/>
                </a:solidFill>
                <a:latin typeface="Arial Black"/>
                <a:cs typeface="Arial Black"/>
              </a:rPr>
              <a:t>optimum </a:t>
            </a:r>
            <a:r>
              <a:rPr dirty="0" sz="3400" spc="-310">
                <a:solidFill>
                  <a:srgbClr val="FFFFFF"/>
                </a:solidFill>
                <a:latin typeface="Arial Black"/>
                <a:cs typeface="Arial Black"/>
              </a:rPr>
              <a:t>point </a:t>
            </a:r>
            <a:r>
              <a:rPr dirty="0" sz="3400" spc="-325">
                <a:solidFill>
                  <a:srgbClr val="FFFFFF"/>
                </a:solidFill>
                <a:latin typeface="Arial Black"/>
                <a:cs typeface="Arial Black"/>
              </a:rPr>
              <a:t>to </a:t>
            </a:r>
            <a:r>
              <a:rPr dirty="0" sz="3400" spc="-470">
                <a:solidFill>
                  <a:srgbClr val="FFFFFF"/>
                </a:solidFill>
                <a:latin typeface="Arial Black"/>
                <a:cs typeface="Arial Black"/>
              </a:rPr>
              <a:t>take </a:t>
            </a:r>
            <a:r>
              <a:rPr dirty="0" sz="3400" spc="-484">
                <a:solidFill>
                  <a:srgbClr val="FFFFFF"/>
                </a:solidFill>
                <a:latin typeface="Arial Black"/>
                <a:cs typeface="Arial Black"/>
              </a:rPr>
              <a:t>as </a:t>
            </a:r>
            <a:r>
              <a:rPr dirty="0" sz="3400" spc="-470">
                <a:solidFill>
                  <a:srgbClr val="FFFFFF"/>
                </a:solidFill>
                <a:latin typeface="Arial Black"/>
                <a:cs typeface="Arial Black"/>
              </a:rPr>
              <a:t>a  </a:t>
            </a:r>
            <a:r>
              <a:rPr dirty="0" sz="3400" spc="-365">
                <a:solidFill>
                  <a:srgbClr val="FFFFFF"/>
                </a:solidFill>
                <a:latin typeface="Arial Black"/>
                <a:cs typeface="Arial Black"/>
              </a:rPr>
              <a:t>cutoff</a:t>
            </a:r>
            <a:r>
              <a:rPr dirty="0" sz="3400" spc="-2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335">
                <a:solidFill>
                  <a:srgbClr val="FFFFFF"/>
                </a:solidFill>
                <a:latin typeface="Arial Black"/>
                <a:cs typeface="Arial Black"/>
              </a:rPr>
              <a:t>probability.</a:t>
            </a:r>
            <a:endParaRPr sz="3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96021" y="1424622"/>
            <a:ext cx="4191977" cy="5324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508344" y="8609682"/>
            <a:ext cx="1504950" cy="1293495"/>
          </a:xfrm>
          <a:custGeom>
            <a:avLst/>
            <a:gdLst/>
            <a:ahLst/>
            <a:cxnLst/>
            <a:rect l="l" t="t" r="r" b="b"/>
            <a:pathLst>
              <a:path w="1504950" h="1293495">
                <a:moveTo>
                  <a:pt x="569043" y="447839"/>
                </a:moveTo>
                <a:lnTo>
                  <a:pt x="565045" y="467532"/>
                </a:lnTo>
                <a:lnTo>
                  <a:pt x="554158" y="483659"/>
                </a:lnTo>
                <a:lnTo>
                  <a:pt x="538046" y="494555"/>
                </a:lnTo>
                <a:lnTo>
                  <a:pt x="518371" y="498557"/>
                </a:lnTo>
                <a:lnTo>
                  <a:pt x="498696" y="494627"/>
                </a:lnTo>
                <a:lnTo>
                  <a:pt x="482584" y="483849"/>
                </a:lnTo>
                <a:lnTo>
                  <a:pt x="471698" y="467746"/>
                </a:lnTo>
                <a:lnTo>
                  <a:pt x="467699" y="447839"/>
                </a:lnTo>
                <a:lnTo>
                  <a:pt x="471698" y="428146"/>
                </a:lnTo>
                <a:lnTo>
                  <a:pt x="482584" y="412020"/>
                </a:lnTo>
                <a:lnTo>
                  <a:pt x="498696" y="401123"/>
                </a:lnTo>
                <a:lnTo>
                  <a:pt x="518371" y="397121"/>
                </a:lnTo>
                <a:lnTo>
                  <a:pt x="538046" y="401123"/>
                </a:lnTo>
                <a:lnTo>
                  <a:pt x="554158" y="412020"/>
                </a:lnTo>
                <a:lnTo>
                  <a:pt x="565045" y="428146"/>
                </a:lnTo>
                <a:lnTo>
                  <a:pt x="569043" y="447839"/>
                </a:lnTo>
                <a:close/>
              </a:path>
              <a:path w="1504950" h="1293495">
                <a:moveTo>
                  <a:pt x="569043" y="845468"/>
                </a:moveTo>
                <a:lnTo>
                  <a:pt x="565045" y="865161"/>
                </a:lnTo>
                <a:lnTo>
                  <a:pt x="554158" y="881288"/>
                </a:lnTo>
                <a:lnTo>
                  <a:pt x="538046" y="892184"/>
                </a:lnTo>
                <a:lnTo>
                  <a:pt x="518371" y="896186"/>
                </a:lnTo>
                <a:lnTo>
                  <a:pt x="498696" y="892184"/>
                </a:lnTo>
                <a:lnTo>
                  <a:pt x="482584" y="881288"/>
                </a:lnTo>
                <a:lnTo>
                  <a:pt x="471698" y="865161"/>
                </a:lnTo>
                <a:lnTo>
                  <a:pt x="467699" y="845468"/>
                </a:lnTo>
                <a:lnTo>
                  <a:pt x="471698" y="825775"/>
                </a:lnTo>
                <a:lnTo>
                  <a:pt x="482584" y="809649"/>
                </a:lnTo>
                <a:lnTo>
                  <a:pt x="498696" y="798752"/>
                </a:lnTo>
                <a:lnTo>
                  <a:pt x="518371" y="794750"/>
                </a:lnTo>
                <a:lnTo>
                  <a:pt x="538046" y="798752"/>
                </a:lnTo>
                <a:lnTo>
                  <a:pt x="554158" y="809649"/>
                </a:lnTo>
                <a:lnTo>
                  <a:pt x="565045" y="825775"/>
                </a:lnTo>
                <a:lnTo>
                  <a:pt x="569043" y="845468"/>
                </a:lnTo>
                <a:close/>
              </a:path>
              <a:path w="1504950" h="1293495">
                <a:moveTo>
                  <a:pt x="569043" y="1242590"/>
                </a:moveTo>
                <a:lnTo>
                  <a:pt x="565045" y="1262283"/>
                </a:lnTo>
                <a:lnTo>
                  <a:pt x="554158" y="1278410"/>
                </a:lnTo>
                <a:lnTo>
                  <a:pt x="538046" y="1289306"/>
                </a:lnTo>
                <a:lnTo>
                  <a:pt x="518371" y="1293308"/>
                </a:lnTo>
                <a:lnTo>
                  <a:pt x="498696" y="1289306"/>
                </a:lnTo>
                <a:lnTo>
                  <a:pt x="482584" y="1278410"/>
                </a:lnTo>
                <a:lnTo>
                  <a:pt x="471698" y="1262283"/>
                </a:lnTo>
                <a:lnTo>
                  <a:pt x="467699" y="1242590"/>
                </a:lnTo>
                <a:lnTo>
                  <a:pt x="471698" y="1222897"/>
                </a:lnTo>
                <a:lnTo>
                  <a:pt x="482584" y="1206771"/>
                </a:lnTo>
                <a:lnTo>
                  <a:pt x="498696" y="1195874"/>
                </a:lnTo>
                <a:lnTo>
                  <a:pt x="518371" y="1191872"/>
                </a:lnTo>
                <a:lnTo>
                  <a:pt x="538046" y="1195874"/>
                </a:lnTo>
                <a:lnTo>
                  <a:pt x="554158" y="1206771"/>
                </a:lnTo>
                <a:lnTo>
                  <a:pt x="565045" y="1222897"/>
                </a:lnTo>
                <a:lnTo>
                  <a:pt x="569043" y="1242590"/>
                </a:lnTo>
                <a:close/>
              </a:path>
              <a:path w="1504950" h="1293495">
                <a:moveTo>
                  <a:pt x="569043" y="50717"/>
                </a:moveTo>
                <a:lnTo>
                  <a:pt x="565045" y="70410"/>
                </a:lnTo>
                <a:lnTo>
                  <a:pt x="554158" y="86537"/>
                </a:lnTo>
                <a:lnTo>
                  <a:pt x="538046" y="97434"/>
                </a:lnTo>
                <a:lnTo>
                  <a:pt x="518371" y="101435"/>
                </a:lnTo>
                <a:lnTo>
                  <a:pt x="498696" y="97434"/>
                </a:lnTo>
                <a:lnTo>
                  <a:pt x="482584" y="86537"/>
                </a:lnTo>
                <a:lnTo>
                  <a:pt x="471698" y="70410"/>
                </a:lnTo>
                <a:lnTo>
                  <a:pt x="467699" y="50717"/>
                </a:lnTo>
                <a:lnTo>
                  <a:pt x="471698" y="31025"/>
                </a:lnTo>
                <a:lnTo>
                  <a:pt x="482584" y="14898"/>
                </a:lnTo>
                <a:lnTo>
                  <a:pt x="498696" y="4001"/>
                </a:lnTo>
                <a:lnTo>
                  <a:pt x="518371" y="0"/>
                </a:lnTo>
                <a:lnTo>
                  <a:pt x="538046" y="4001"/>
                </a:lnTo>
                <a:lnTo>
                  <a:pt x="554158" y="14898"/>
                </a:lnTo>
                <a:lnTo>
                  <a:pt x="565045" y="31025"/>
                </a:lnTo>
                <a:lnTo>
                  <a:pt x="569043" y="50717"/>
                </a:lnTo>
                <a:close/>
              </a:path>
              <a:path w="1504950" h="1293495">
                <a:moveTo>
                  <a:pt x="1037250" y="447839"/>
                </a:moveTo>
                <a:lnTo>
                  <a:pt x="1033251" y="467532"/>
                </a:lnTo>
                <a:lnTo>
                  <a:pt x="1022365" y="483659"/>
                </a:lnTo>
                <a:lnTo>
                  <a:pt x="1006253" y="494555"/>
                </a:lnTo>
                <a:lnTo>
                  <a:pt x="986578" y="498557"/>
                </a:lnTo>
                <a:lnTo>
                  <a:pt x="966903" y="494627"/>
                </a:lnTo>
                <a:lnTo>
                  <a:pt x="950791" y="483849"/>
                </a:lnTo>
                <a:lnTo>
                  <a:pt x="939904" y="467746"/>
                </a:lnTo>
                <a:lnTo>
                  <a:pt x="935906" y="447839"/>
                </a:lnTo>
                <a:lnTo>
                  <a:pt x="939904" y="428146"/>
                </a:lnTo>
                <a:lnTo>
                  <a:pt x="950791" y="412020"/>
                </a:lnTo>
                <a:lnTo>
                  <a:pt x="966903" y="401123"/>
                </a:lnTo>
                <a:lnTo>
                  <a:pt x="986578" y="397121"/>
                </a:lnTo>
                <a:lnTo>
                  <a:pt x="1006253" y="401123"/>
                </a:lnTo>
                <a:lnTo>
                  <a:pt x="1022365" y="412020"/>
                </a:lnTo>
                <a:lnTo>
                  <a:pt x="1033251" y="428146"/>
                </a:lnTo>
                <a:lnTo>
                  <a:pt x="1037250" y="447839"/>
                </a:lnTo>
                <a:close/>
              </a:path>
              <a:path w="1504950" h="1293495">
                <a:moveTo>
                  <a:pt x="1037250" y="845468"/>
                </a:moveTo>
                <a:lnTo>
                  <a:pt x="1033251" y="865161"/>
                </a:lnTo>
                <a:lnTo>
                  <a:pt x="1022365" y="881288"/>
                </a:lnTo>
                <a:lnTo>
                  <a:pt x="1006253" y="892184"/>
                </a:lnTo>
                <a:lnTo>
                  <a:pt x="986578" y="896186"/>
                </a:lnTo>
                <a:lnTo>
                  <a:pt x="966903" y="892184"/>
                </a:lnTo>
                <a:lnTo>
                  <a:pt x="950791" y="881288"/>
                </a:lnTo>
                <a:lnTo>
                  <a:pt x="939904" y="865161"/>
                </a:lnTo>
                <a:lnTo>
                  <a:pt x="935906" y="845468"/>
                </a:lnTo>
                <a:lnTo>
                  <a:pt x="939904" y="825775"/>
                </a:lnTo>
                <a:lnTo>
                  <a:pt x="950791" y="809649"/>
                </a:lnTo>
                <a:lnTo>
                  <a:pt x="966903" y="798752"/>
                </a:lnTo>
                <a:lnTo>
                  <a:pt x="986578" y="794750"/>
                </a:lnTo>
                <a:lnTo>
                  <a:pt x="1006253" y="798752"/>
                </a:lnTo>
                <a:lnTo>
                  <a:pt x="1022365" y="809649"/>
                </a:lnTo>
                <a:lnTo>
                  <a:pt x="1033251" y="825775"/>
                </a:lnTo>
                <a:lnTo>
                  <a:pt x="1037250" y="845468"/>
                </a:lnTo>
                <a:close/>
              </a:path>
              <a:path w="1504950" h="1293495">
                <a:moveTo>
                  <a:pt x="1037250" y="1242590"/>
                </a:moveTo>
                <a:lnTo>
                  <a:pt x="1033251" y="1262283"/>
                </a:lnTo>
                <a:lnTo>
                  <a:pt x="1022365" y="1278410"/>
                </a:lnTo>
                <a:lnTo>
                  <a:pt x="1006253" y="1289306"/>
                </a:lnTo>
                <a:lnTo>
                  <a:pt x="986578" y="1293308"/>
                </a:lnTo>
                <a:lnTo>
                  <a:pt x="966903" y="1289306"/>
                </a:lnTo>
                <a:lnTo>
                  <a:pt x="950791" y="1278410"/>
                </a:lnTo>
                <a:lnTo>
                  <a:pt x="939904" y="1262283"/>
                </a:lnTo>
                <a:lnTo>
                  <a:pt x="935906" y="1242590"/>
                </a:lnTo>
                <a:lnTo>
                  <a:pt x="939904" y="1222897"/>
                </a:lnTo>
                <a:lnTo>
                  <a:pt x="950791" y="1206771"/>
                </a:lnTo>
                <a:lnTo>
                  <a:pt x="966903" y="1195874"/>
                </a:lnTo>
                <a:lnTo>
                  <a:pt x="986578" y="1191872"/>
                </a:lnTo>
                <a:lnTo>
                  <a:pt x="1006253" y="1195874"/>
                </a:lnTo>
                <a:lnTo>
                  <a:pt x="1022365" y="1206771"/>
                </a:lnTo>
                <a:lnTo>
                  <a:pt x="1033251" y="1222897"/>
                </a:lnTo>
                <a:lnTo>
                  <a:pt x="1037250" y="1242590"/>
                </a:lnTo>
                <a:close/>
              </a:path>
              <a:path w="1504950" h="1293495">
                <a:moveTo>
                  <a:pt x="1037250" y="50717"/>
                </a:moveTo>
                <a:lnTo>
                  <a:pt x="1033251" y="70410"/>
                </a:lnTo>
                <a:lnTo>
                  <a:pt x="1022365" y="86537"/>
                </a:lnTo>
                <a:lnTo>
                  <a:pt x="1006253" y="97434"/>
                </a:lnTo>
                <a:lnTo>
                  <a:pt x="986578" y="101435"/>
                </a:lnTo>
                <a:lnTo>
                  <a:pt x="966903" y="97434"/>
                </a:lnTo>
                <a:lnTo>
                  <a:pt x="950791" y="86537"/>
                </a:lnTo>
                <a:lnTo>
                  <a:pt x="939904" y="70410"/>
                </a:lnTo>
                <a:lnTo>
                  <a:pt x="935906" y="50717"/>
                </a:lnTo>
                <a:lnTo>
                  <a:pt x="939904" y="31025"/>
                </a:lnTo>
                <a:lnTo>
                  <a:pt x="950791" y="14898"/>
                </a:lnTo>
                <a:lnTo>
                  <a:pt x="966903" y="4001"/>
                </a:lnTo>
                <a:lnTo>
                  <a:pt x="986578" y="0"/>
                </a:lnTo>
                <a:lnTo>
                  <a:pt x="1006253" y="4001"/>
                </a:lnTo>
                <a:lnTo>
                  <a:pt x="1022365" y="14898"/>
                </a:lnTo>
                <a:lnTo>
                  <a:pt x="1033251" y="31025"/>
                </a:lnTo>
                <a:lnTo>
                  <a:pt x="1037250" y="50717"/>
                </a:lnTo>
                <a:close/>
              </a:path>
              <a:path w="1504950" h="1293495">
                <a:moveTo>
                  <a:pt x="101343" y="447839"/>
                </a:moveTo>
                <a:lnTo>
                  <a:pt x="97345" y="467532"/>
                </a:lnTo>
                <a:lnTo>
                  <a:pt x="86458" y="483659"/>
                </a:lnTo>
                <a:lnTo>
                  <a:pt x="70346" y="494555"/>
                </a:lnTo>
                <a:lnTo>
                  <a:pt x="50671" y="498557"/>
                </a:lnTo>
                <a:lnTo>
                  <a:pt x="30996" y="494627"/>
                </a:lnTo>
                <a:lnTo>
                  <a:pt x="14884" y="483849"/>
                </a:lnTo>
                <a:lnTo>
                  <a:pt x="3998" y="467746"/>
                </a:lnTo>
                <a:lnTo>
                  <a:pt x="0" y="447839"/>
                </a:lnTo>
                <a:lnTo>
                  <a:pt x="3998" y="428146"/>
                </a:lnTo>
                <a:lnTo>
                  <a:pt x="14884" y="412020"/>
                </a:lnTo>
                <a:lnTo>
                  <a:pt x="30996" y="401123"/>
                </a:lnTo>
                <a:lnTo>
                  <a:pt x="50671" y="397121"/>
                </a:lnTo>
                <a:lnTo>
                  <a:pt x="70346" y="401123"/>
                </a:lnTo>
                <a:lnTo>
                  <a:pt x="86458" y="412020"/>
                </a:lnTo>
                <a:lnTo>
                  <a:pt x="97345" y="428146"/>
                </a:lnTo>
                <a:lnTo>
                  <a:pt x="101343" y="447839"/>
                </a:lnTo>
                <a:close/>
              </a:path>
              <a:path w="1504950" h="1293495">
                <a:moveTo>
                  <a:pt x="101343" y="845468"/>
                </a:moveTo>
                <a:lnTo>
                  <a:pt x="97345" y="865161"/>
                </a:lnTo>
                <a:lnTo>
                  <a:pt x="86458" y="881288"/>
                </a:lnTo>
                <a:lnTo>
                  <a:pt x="70346" y="892184"/>
                </a:lnTo>
                <a:lnTo>
                  <a:pt x="50671" y="896186"/>
                </a:lnTo>
                <a:lnTo>
                  <a:pt x="30996" y="892184"/>
                </a:lnTo>
                <a:lnTo>
                  <a:pt x="14884" y="881288"/>
                </a:lnTo>
                <a:lnTo>
                  <a:pt x="3998" y="865161"/>
                </a:lnTo>
                <a:lnTo>
                  <a:pt x="0" y="845468"/>
                </a:lnTo>
                <a:lnTo>
                  <a:pt x="3998" y="825775"/>
                </a:lnTo>
                <a:lnTo>
                  <a:pt x="14884" y="809649"/>
                </a:lnTo>
                <a:lnTo>
                  <a:pt x="30996" y="798752"/>
                </a:lnTo>
                <a:lnTo>
                  <a:pt x="50671" y="794750"/>
                </a:lnTo>
                <a:lnTo>
                  <a:pt x="70346" y="798752"/>
                </a:lnTo>
                <a:lnTo>
                  <a:pt x="86458" y="809649"/>
                </a:lnTo>
                <a:lnTo>
                  <a:pt x="97345" y="825775"/>
                </a:lnTo>
                <a:lnTo>
                  <a:pt x="101343" y="845468"/>
                </a:lnTo>
                <a:close/>
              </a:path>
              <a:path w="1504950" h="1293495">
                <a:moveTo>
                  <a:pt x="101343" y="1242590"/>
                </a:moveTo>
                <a:lnTo>
                  <a:pt x="97345" y="1262283"/>
                </a:lnTo>
                <a:lnTo>
                  <a:pt x="86458" y="1278410"/>
                </a:lnTo>
                <a:lnTo>
                  <a:pt x="70346" y="1289306"/>
                </a:lnTo>
                <a:lnTo>
                  <a:pt x="50671" y="1293308"/>
                </a:lnTo>
                <a:lnTo>
                  <a:pt x="30996" y="1289306"/>
                </a:lnTo>
                <a:lnTo>
                  <a:pt x="14884" y="1278410"/>
                </a:lnTo>
                <a:lnTo>
                  <a:pt x="3998" y="1262283"/>
                </a:lnTo>
                <a:lnTo>
                  <a:pt x="0" y="1242590"/>
                </a:lnTo>
                <a:lnTo>
                  <a:pt x="3998" y="1222897"/>
                </a:lnTo>
                <a:lnTo>
                  <a:pt x="14884" y="1206771"/>
                </a:lnTo>
                <a:lnTo>
                  <a:pt x="30996" y="1195874"/>
                </a:lnTo>
                <a:lnTo>
                  <a:pt x="50671" y="1191872"/>
                </a:lnTo>
                <a:lnTo>
                  <a:pt x="70346" y="1195874"/>
                </a:lnTo>
                <a:lnTo>
                  <a:pt x="86458" y="1206771"/>
                </a:lnTo>
                <a:lnTo>
                  <a:pt x="97345" y="1222897"/>
                </a:lnTo>
                <a:lnTo>
                  <a:pt x="101343" y="1242590"/>
                </a:lnTo>
                <a:close/>
              </a:path>
              <a:path w="1504950" h="1293495">
                <a:moveTo>
                  <a:pt x="101343" y="50717"/>
                </a:moveTo>
                <a:lnTo>
                  <a:pt x="97345" y="70410"/>
                </a:lnTo>
                <a:lnTo>
                  <a:pt x="86458" y="86537"/>
                </a:lnTo>
                <a:lnTo>
                  <a:pt x="70346" y="97434"/>
                </a:lnTo>
                <a:lnTo>
                  <a:pt x="50671" y="101435"/>
                </a:lnTo>
                <a:lnTo>
                  <a:pt x="30996" y="97434"/>
                </a:lnTo>
                <a:lnTo>
                  <a:pt x="14884" y="86537"/>
                </a:lnTo>
                <a:lnTo>
                  <a:pt x="3998" y="70410"/>
                </a:lnTo>
                <a:lnTo>
                  <a:pt x="0" y="50717"/>
                </a:lnTo>
                <a:lnTo>
                  <a:pt x="3998" y="31025"/>
                </a:lnTo>
                <a:lnTo>
                  <a:pt x="14884" y="14898"/>
                </a:lnTo>
                <a:lnTo>
                  <a:pt x="30996" y="4001"/>
                </a:lnTo>
                <a:lnTo>
                  <a:pt x="50671" y="0"/>
                </a:lnTo>
                <a:lnTo>
                  <a:pt x="70346" y="4001"/>
                </a:lnTo>
                <a:lnTo>
                  <a:pt x="86458" y="14898"/>
                </a:lnTo>
                <a:lnTo>
                  <a:pt x="97345" y="31025"/>
                </a:lnTo>
                <a:lnTo>
                  <a:pt x="101343" y="50717"/>
                </a:lnTo>
                <a:close/>
              </a:path>
              <a:path w="1504950" h="1293495">
                <a:moveTo>
                  <a:pt x="1504950" y="447839"/>
                </a:moveTo>
                <a:lnTo>
                  <a:pt x="1500951" y="467532"/>
                </a:lnTo>
                <a:lnTo>
                  <a:pt x="1490065" y="483659"/>
                </a:lnTo>
                <a:lnTo>
                  <a:pt x="1473953" y="494555"/>
                </a:lnTo>
                <a:lnTo>
                  <a:pt x="1454278" y="498557"/>
                </a:lnTo>
                <a:lnTo>
                  <a:pt x="1434603" y="494627"/>
                </a:lnTo>
                <a:lnTo>
                  <a:pt x="1418491" y="483849"/>
                </a:lnTo>
                <a:lnTo>
                  <a:pt x="1407604" y="467746"/>
                </a:lnTo>
                <a:lnTo>
                  <a:pt x="1403606" y="447839"/>
                </a:lnTo>
                <a:lnTo>
                  <a:pt x="1407604" y="428146"/>
                </a:lnTo>
                <a:lnTo>
                  <a:pt x="1418491" y="412020"/>
                </a:lnTo>
                <a:lnTo>
                  <a:pt x="1434603" y="401123"/>
                </a:lnTo>
                <a:lnTo>
                  <a:pt x="1454278" y="397121"/>
                </a:lnTo>
                <a:lnTo>
                  <a:pt x="1473953" y="401123"/>
                </a:lnTo>
                <a:lnTo>
                  <a:pt x="1490065" y="412020"/>
                </a:lnTo>
                <a:lnTo>
                  <a:pt x="1500951" y="428146"/>
                </a:lnTo>
                <a:lnTo>
                  <a:pt x="1504950" y="447839"/>
                </a:lnTo>
                <a:close/>
              </a:path>
              <a:path w="1504950" h="1293495">
                <a:moveTo>
                  <a:pt x="1504950" y="845468"/>
                </a:moveTo>
                <a:lnTo>
                  <a:pt x="1500951" y="865161"/>
                </a:lnTo>
                <a:lnTo>
                  <a:pt x="1490065" y="881288"/>
                </a:lnTo>
                <a:lnTo>
                  <a:pt x="1473953" y="892184"/>
                </a:lnTo>
                <a:lnTo>
                  <a:pt x="1454278" y="896186"/>
                </a:lnTo>
                <a:lnTo>
                  <a:pt x="1434603" y="892184"/>
                </a:lnTo>
                <a:lnTo>
                  <a:pt x="1418491" y="881288"/>
                </a:lnTo>
                <a:lnTo>
                  <a:pt x="1407604" y="865161"/>
                </a:lnTo>
                <a:lnTo>
                  <a:pt x="1403606" y="845468"/>
                </a:lnTo>
                <a:lnTo>
                  <a:pt x="1407604" y="825775"/>
                </a:lnTo>
                <a:lnTo>
                  <a:pt x="1418491" y="809649"/>
                </a:lnTo>
                <a:lnTo>
                  <a:pt x="1434603" y="798752"/>
                </a:lnTo>
                <a:lnTo>
                  <a:pt x="1454278" y="794750"/>
                </a:lnTo>
                <a:lnTo>
                  <a:pt x="1473953" y="798752"/>
                </a:lnTo>
                <a:lnTo>
                  <a:pt x="1490065" y="809649"/>
                </a:lnTo>
                <a:lnTo>
                  <a:pt x="1500951" y="825775"/>
                </a:lnTo>
                <a:lnTo>
                  <a:pt x="1504950" y="845468"/>
                </a:lnTo>
                <a:close/>
              </a:path>
              <a:path w="1504950" h="1293495">
                <a:moveTo>
                  <a:pt x="1504950" y="1242590"/>
                </a:moveTo>
                <a:lnTo>
                  <a:pt x="1500951" y="1262283"/>
                </a:lnTo>
                <a:lnTo>
                  <a:pt x="1490065" y="1278410"/>
                </a:lnTo>
                <a:lnTo>
                  <a:pt x="1473953" y="1289306"/>
                </a:lnTo>
                <a:lnTo>
                  <a:pt x="1454278" y="1293308"/>
                </a:lnTo>
                <a:lnTo>
                  <a:pt x="1434603" y="1289306"/>
                </a:lnTo>
                <a:lnTo>
                  <a:pt x="1418491" y="1278410"/>
                </a:lnTo>
                <a:lnTo>
                  <a:pt x="1407604" y="1262283"/>
                </a:lnTo>
                <a:lnTo>
                  <a:pt x="1403606" y="1242590"/>
                </a:lnTo>
                <a:lnTo>
                  <a:pt x="1407604" y="1222897"/>
                </a:lnTo>
                <a:lnTo>
                  <a:pt x="1418491" y="1206771"/>
                </a:lnTo>
                <a:lnTo>
                  <a:pt x="1434603" y="1195874"/>
                </a:lnTo>
                <a:lnTo>
                  <a:pt x="1454278" y="1191872"/>
                </a:lnTo>
                <a:lnTo>
                  <a:pt x="1473953" y="1195874"/>
                </a:lnTo>
                <a:lnTo>
                  <a:pt x="1490065" y="1206771"/>
                </a:lnTo>
                <a:lnTo>
                  <a:pt x="1500951" y="1222897"/>
                </a:lnTo>
                <a:lnTo>
                  <a:pt x="1504950" y="1242590"/>
                </a:lnTo>
                <a:close/>
              </a:path>
              <a:path w="1504950" h="1293495">
                <a:moveTo>
                  <a:pt x="1504950" y="50717"/>
                </a:moveTo>
                <a:lnTo>
                  <a:pt x="1500951" y="70410"/>
                </a:lnTo>
                <a:lnTo>
                  <a:pt x="1490065" y="86537"/>
                </a:lnTo>
                <a:lnTo>
                  <a:pt x="1473953" y="97434"/>
                </a:lnTo>
                <a:lnTo>
                  <a:pt x="1454278" y="101435"/>
                </a:lnTo>
                <a:lnTo>
                  <a:pt x="1434603" y="97434"/>
                </a:lnTo>
                <a:lnTo>
                  <a:pt x="1418491" y="86537"/>
                </a:lnTo>
                <a:lnTo>
                  <a:pt x="1407604" y="70410"/>
                </a:lnTo>
                <a:lnTo>
                  <a:pt x="1403606" y="50717"/>
                </a:lnTo>
                <a:lnTo>
                  <a:pt x="1407604" y="31025"/>
                </a:lnTo>
                <a:lnTo>
                  <a:pt x="1418491" y="14898"/>
                </a:lnTo>
                <a:lnTo>
                  <a:pt x="1434603" y="4001"/>
                </a:lnTo>
                <a:lnTo>
                  <a:pt x="1454278" y="0"/>
                </a:lnTo>
                <a:lnTo>
                  <a:pt x="1473953" y="4001"/>
                </a:lnTo>
                <a:lnTo>
                  <a:pt x="1490065" y="14898"/>
                </a:lnTo>
                <a:lnTo>
                  <a:pt x="1500951" y="31025"/>
                </a:lnTo>
                <a:lnTo>
                  <a:pt x="1504950" y="50717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945631" y="2310145"/>
            <a:ext cx="7629524" cy="5295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23906" y="598519"/>
            <a:ext cx="8911590" cy="817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-280">
                <a:solidFill>
                  <a:srgbClr val="FFFFFF"/>
                </a:solidFill>
              </a:rPr>
              <a:t>PRECISION </a:t>
            </a:r>
            <a:r>
              <a:rPr dirty="0" sz="5200" spc="-705">
                <a:solidFill>
                  <a:srgbClr val="FFFFFF"/>
                </a:solidFill>
              </a:rPr>
              <a:t>- </a:t>
            </a:r>
            <a:r>
              <a:rPr dirty="0" sz="5200" spc="25">
                <a:solidFill>
                  <a:srgbClr val="FFFFFF"/>
                </a:solidFill>
              </a:rPr>
              <a:t>RECALL</a:t>
            </a:r>
            <a:r>
              <a:rPr dirty="0" sz="5200" spc="-630">
                <a:solidFill>
                  <a:srgbClr val="FFFFFF"/>
                </a:solidFill>
              </a:rPr>
              <a:t> </a:t>
            </a:r>
            <a:r>
              <a:rPr dirty="0" sz="5200" spc="-55">
                <a:solidFill>
                  <a:srgbClr val="FFFFFF"/>
                </a:solidFill>
              </a:rPr>
              <a:t>CURVE</a:t>
            </a:r>
            <a:endParaRPr sz="5200"/>
          </a:p>
        </p:txBody>
      </p:sp>
      <p:sp>
        <p:nvSpPr>
          <p:cNvPr id="6" name="object 6"/>
          <p:cNvSpPr/>
          <p:nvPr/>
        </p:nvSpPr>
        <p:spPr>
          <a:xfrm>
            <a:off x="586874" y="2359672"/>
            <a:ext cx="142874" cy="1428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86874" y="5617222"/>
            <a:ext cx="142874" cy="1428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86874" y="8331847"/>
            <a:ext cx="142874" cy="1428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19605" y="2092331"/>
            <a:ext cx="8022590" cy="7626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00"/>
              </a:lnSpc>
              <a:spcBef>
                <a:spcPts val="100"/>
              </a:spcBef>
            </a:pPr>
            <a:r>
              <a:rPr dirty="0" sz="3100" spc="-355">
                <a:solidFill>
                  <a:srgbClr val="FFFFFF"/>
                </a:solidFill>
                <a:latin typeface="Arial Black"/>
                <a:cs typeface="Arial Black"/>
              </a:rPr>
              <a:t>Precision </a:t>
            </a:r>
            <a:r>
              <a:rPr dirty="0" sz="3100" spc="-395">
                <a:solidFill>
                  <a:srgbClr val="FFFFFF"/>
                </a:solidFill>
                <a:latin typeface="Arial Black"/>
                <a:cs typeface="Arial Black"/>
              </a:rPr>
              <a:t>is </a:t>
            </a:r>
            <a:r>
              <a:rPr dirty="0" sz="3100" spc="-430">
                <a:solidFill>
                  <a:srgbClr val="FFFFFF"/>
                </a:solidFill>
                <a:latin typeface="Arial Black"/>
                <a:cs typeface="Arial Black"/>
              </a:rPr>
              <a:t>a </a:t>
            </a:r>
            <a:r>
              <a:rPr dirty="0" sz="3100" spc="-365">
                <a:solidFill>
                  <a:srgbClr val="FFFFFF"/>
                </a:solidFill>
                <a:latin typeface="Arial Black"/>
                <a:cs typeface="Arial Black"/>
              </a:rPr>
              <a:t>metric </a:t>
            </a:r>
            <a:r>
              <a:rPr dirty="0" sz="3100" spc="-340">
                <a:solidFill>
                  <a:srgbClr val="FFFFFF"/>
                </a:solidFill>
                <a:latin typeface="Arial Black"/>
                <a:cs typeface="Arial Black"/>
              </a:rPr>
              <a:t>that </a:t>
            </a:r>
            <a:r>
              <a:rPr dirty="0" sz="3100" spc="-325">
                <a:solidFill>
                  <a:srgbClr val="FFFFFF"/>
                </a:solidFill>
                <a:latin typeface="Arial Black"/>
                <a:cs typeface="Arial Black"/>
              </a:rPr>
              <a:t>quantifies </a:t>
            </a:r>
            <a:r>
              <a:rPr dirty="0" sz="3100" spc="-320">
                <a:solidFill>
                  <a:srgbClr val="FFFFFF"/>
                </a:solidFill>
                <a:latin typeface="Arial Black"/>
                <a:cs typeface="Arial Black"/>
              </a:rPr>
              <a:t>the  </a:t>
            </a:r>
            <a:r>
              <a:rPr dirty="0" sz="3100" spc="-275">
                <a:solidFill>
                  <a:srgbClr val="FFFFFF"/>
                </a:solidFill>
                <a:latin typeface="Arial Black"/>
                <a:cs typeface="Arial Black"/>
              </a:rPr>
              <a:t>number </a:t>
            </a:r>
            <a:r>
              <a:rPr dirty="0" sz="3100" spc="-270">
                <a:solidFill>
                  <a:srgbClr val="FFFFFF"/>
                </a:solidFill>
                <a:latin typeface="Arial Black"/>
                <a:cs typeface="Arial Black"/>
              </a:rPr>
              <a:t>of </a:t>
            </a:r>
            <a:r>
              <a:rPr dirty="0" sz="3100" spc="-360">
                <a:solidFill>
                  <a:srgbClr val="FFFFFF"/>
                </a:solidFill>
                <a:latin typeface="Arial Black"/>
                <a:cs typeface="Arial Black"/>
              </a:rPr>
              <a:t>correct </a:t>
            </a:r>
            <a:r>
              <a:rPr dirty="0" sz="3100" spc="-350">
                <a:solidFill>
                  <a:srgbClr val="FFFFFF"/>
                </a:solidFill>
                <a:latin typeface="Arial Black"/>
                <a:cs typeface="Arial Black"/>
              </a:rPr>
              <a:t>positive </a:t>
            </a:r>
            <a:r>
              <a:rPr dirty="0" sz="3100" spc="-325">
                <a:solidFill>
                  <a:srgbClr val="FFFFFF"/>
                </a:solidFill>
                <a:latin typeface="Arial Black"/>
                <a:cs typeface="Arial Black"/>
              </a:rPr>
              <a:t>predictions </a:t>
            </a:r>
            <a:r>
              <a:rPr dirty="0" sz="3100" spc="-300">
                <a:solidFill>
                  <a:srgbClr val="FFFFFF"/>
                </a:solidFill>
                <a:latin typeface="Arial Black"/>
                <a:cs typeface="Arial Black"/>
              </a:rPr>
              <a:t>and  </a:t>
            </a:r>
            <a:r>
              <a:rPr dirty="0" sz="3100" spc="-375">
                <a:solidFill>
                  <a:srgbClr val="FFFFFF"/>
                </a:solidFill>
                <a:latin typeface="Arial Black"/>
                <a:cs typeface="Arial Black"/>
              </a:rPr>
              <a:t>recall </a:t>
            </a:r>
            <a:r>
              <a:rPr dirty="0" sz="3100" spc="-395">
                <a:solidFill>
                  <a:srgbClr val="FFFFFF"/>
                </a:solidFill>
                <a:latin typeface="Arial Black"/>
                <a:cs typeface="Arial Black"/>
              </a:rPr>
              <a:t>is </a:t>
            </a:r>
            <a:r>
              <a:rPr dirty="0" sz="3100" spc="-440">
                <a:solidFill>
                  <a:srgbClr val="FFFFFF"/>
                </a:solidFill>
                <a:latin typeface="Arial Black"/>
                <a:cs typeface="Arial Black"/>
              </a:rPr>
              <a:t>as </a:t>
            </a:r>
            <a:r>
              <a:rPr dirty="0" sz="3100" spc="-405">
                <a:solidFill>
                  <a:srgbClr val="FFFFFF"/>
                </a:solidFill>
                <a:latin typeface="Arial Black"/>
                <a:cs typeface="Arial Black"/>
              </a:rPr>
              <a:t>same </a:t>
            </a:r>
            <a:r>
              <a:rPr dirty="0" sz="3100" spc="-440">
                <a:solidFill>
                  <a:srgbClr val="FFFFFF"/>
                </a:solidFill>
                <a:latin typeface="Arial Black"/>
                <a:cs typeface="Arial Black"/>
              </a:rPr>
              <a:t>as </a:t>
            </a:r>
            <a:r>
              <a:rPr dirty="0" sz="3100" spc="-380">
                <a:solidFill>
                  <a:srgbClr val="FFFFFF"/>
                </a:solidFill>
                <a:latin typeface="Arial Black"/>
                <a:cs typeface="Arial Black"/>
              </a:rPr>
              <a:t>sensitivity </a:t>
            </a:r>
            <a:r>
              <a:rPr dirty="0" sz="3100" spc="-325">
                <a:solidFill>
                  <a:srgbClr val="FFFFFF"/>
                </a:solidFill>
                <a:latin typeface="Arial Black"/>
                <a:cs typeface="Arial Black"/>
              </a:rPr>
              <a:t>used </a:t>
            </a:r>
            <a:r>
              <a:rPr dirty="0" sz="3100" spc="-235">
                <a:solidFill>
                  <a:srgbClr val="FFFFFF"/>
                </a:solidFill>
                <a:latin typeface="Arial Black"/>
                <a:cs typeface="Arial Black"/>
              </a:rPr>
              <a:t>for  </a:t>
            </a:r>
            <a:r>
              <a:rPr dirty="0" sz="3100" spc="-330">
                <a:solidFill>
                  <a:srgbClr val="FFFFFF"/>
                </a:solidFill>
                <a:latin typeface="Arial Black"/>
                <a:cs typeface="Arial Black"/>
              </a:rPr>
              <a:t>quantifying </a:t>
            </a:r>
            <a:r>
              <a:rPr dirty="0" sz="3100" spc="-32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3100" spc="-350">
                <a:solidFill>
                  <a:srgbClr val="FFFFFF"/>
                </a:solidFill>
                <a:latin typeface="Arial Black"/>
                <a:cs typeface="Arial Black"/>
              </a:rPr>
              <a:t>positive </a:t>
            </a:r>
            <a:r>
              <a:rPr dirty="0" sz="3100" spc="-325">
                <a:solidFill>
                  <a:srgbClr val="FFFFFF"/>
                </a:solidFill>
                <a:latin typeface="Arial Black"/>
                <a:cs typeface="Arial Black"/>
              </a:rPr>
              <a:t>predictions </a:t>
            </a:r>
            <a:r>
              <a:rPr dirty="0" sz="3100" spc="-350">
                <a:solidFill>
                  <a:srgbClr val="FFFFFF"/>
                </a:solidFill>
                <a:latin typeface="Arial Black"/>
                <a:cs typeface="Arial Black"/>
              </a:rPr>
              <a:t>by </a:t>
            </a:r>
            <a:r>
              <a:rPr dirty="0" sz="3100" spc="-305">
                <a:solidFill>
                  <a:srgbClr val="FFFFFF"/>
                </a:solidFill>
                <a:latin typeface="Arial Black"/>
                <a:cs typeface="Arial Black"/>
              </a:rPr>
              <a:t>finding  </a:t>
            </a:r>
            <a:r>
              <a:rPr dirty="0" sz="3100" spc="-285">
                <a:solidFill>
                  <a:srgbClr val="FFFFFF"/>
                </a:solidFill>
                <a:latin typeface="Arial Black"/>
                <a:cs typeface="Arial Black"/>
              </a:rPr>
              <a:t>true </a:t>
            </a:r>
            <a:r>
              <a:rPr dirty="0" sz="3100" spc="-350">
                <a:solidFill>
                  <a:srgbClr val="FFFFFF"/>
                </a:solidFill>
                <a:latin typeface="Arial Black"/>
                <a:cs typeface="Arial Black"/>
              </a:rPr>
              <a:t>positive </a:t>
            </a:r>
            <a:r>
              <a:rPr dirty="0" sz="3100" spc="-300">
                <a:solidFill>
                  <a:srgbClr val="FFFFFF"/>
                </a:solidFill>
                <a:latin typeface="Arial Black"/>
                <a:cs typeface="Arial Black"/>
              </a:rPr>
              <a:t>and </a:t>
            </a:r>
            <a:r>
              <a:rPr dirty="0" sz="3100" spc="-375">
                <a:solidFill>
                  <a:srgbClr val="FFFFFF"/>
                </a:solidFill>
                <a:latin typeface="Arial Black"/>
                <a:cs typeface="Arial Black"/>
              </a:rPr>
              <a:t>false</a:t>
            </a:r>
            <a:r>
              <a:rPr dirty="0" sz="3100" spc="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100" spc="-370">
                <a:solidFill>
                  <a:srgbClr val="FFFFFF"/>
                </a:solidFill>
                <a:latin typeface="Arial Black"/>
                <a:cs typeface="Arial Black"/>
              </a:rPr>
              <a:t>negative.</a:t>
            </a:r>
            <a:endParaRPr sz="31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00">
              <a:latin typeface="Arial Black"/>
              <a:cs typeface="Arial Black"/>
            </a:endParaRPr>
          </a:p>
          <a:p>
            <a:pPr marL="12700" marR="66040">
              <a:lnSpc>
                <a:spcPct val="114900"/>
              </a:lnSpc>
            </a:pPr>
            <a:r>
              <a:rPr dirty="0" sz="3100" spc="-355">
                <a:solidFill>
                  <a:srgbClr val="FFFFFF"/>
                </a:solidFill>
                <a:latin typeface="Arial Black"/>
                <a:cs typeface="Arial Black"/>
              </a:rPr>
              <a:t>Precision </a:t>
            </a:r>
            <a:r>
              <a:rPr dirty="0" sz="3100" spc="-300">
                <a:solidFill>
                  <a:srgbClr val="FFFFFF"/>
                </a:solidFill>
                <a:latin typeface="Arial Black"/>
                <a:cs typeface="Arial Black"/>
              </a:rPr>
              <a:t>and </a:t>
            </a:r>
            <a:r>
              <a:rPr dirty="0" sz="3100" spc="-375">
                <a:solidFill>
                  <a:srgbClr val="FFFFFF"/>
                </a:solidFill>
                <a:latin typeface="Arial Black"/>
                <a:cs typeface="Arial Black"/>
              </a:rPr>
              <a:t>recall </a:t>
            </a:r>
            <a:r>
              <a:rPr dirty="0" sz="3100" spc="-325">
                <a:solidFill>
                  <a:srgbClr val="FFFFFF"/>
                </a:solidFill>
                <a:latin typeface="Arial Black"/>
                <a:cs typeface="Arial Black"/>
              </a:rPr>
              <a:t>are used </a:t>
            </a:r>
            <a:r>
              <a:rPr dirty="0" sz="3100" spc="-235">
                <a:solidFill>
                  <a:srgbClr val="FFFFFF"/>
                </a:solidFill>
                <a:latin typeface="Arial Black"/>
                <a:cs typeface="Arial Black"/>
              </a:rPr>
              <a:t>for </a:t>
            </a:r>
            <a:r>
              <a:rPr dirty="0" sz="3100" spc="-400">
                <a:solidFill>
                  <a:srgbClr val="FFFFFF"/>
                </a:solidFill>
                <a:latin typeface="Arial Black"/>
                <a:cs typeface="Arial Black"/>
              </a:rPr>
              <a:t>knowing </a:t>
            </a:r>
            <a:r>
              <a:rPr dirty="0" sz="3100" spc="-320">
                <a:solidFill>
                  <a:srgbClr val="FFFFFF"/>
                </a:solidFill>
                <a:latin typeface="Arial Black"/>
                <a:cs typeface="Arial Black"/>
              </a:rPr>
              <a:t>the  </a:t>
            </a:r>
            <a:r>
              <a:rPr dirty="0" sz="3100" spc="-455">
                <a:solidFill>
                  <a:srgbClr val="FFFFFF"/>
                </a:solidFill>
                <a:latin typeface="Arial Black"/>
                <a:cs typeface="Arial Black"/>
              </a:rPr>
              <a:t>exact </a:t>
            </a:r>
            <a:r>
              <a:rPr dirty="0" sz="3100" spc="-330">
                <a:solidFill>
                  <a:srgbClr val="FFFFFF"/>
                </a:solidFill>
                <a:latin typeface="Arial Black"/>
                <a:cs typeface="Arial Black"/>
              </a:rPr>
              <a:t>terminologies </a:t>
            </a:r>
            <a:r>
              <a:rPr dirty="0" sz="3100" spc="-425">
                <a:solidFill>
                  <a:srgbClr val="FFFFFF"/>
                </a:solidFill>
                <a:latin typeface="Arial Black"/>
                <a:cs typeface="Arial Black"/>
              </a:rPr>
              <a:t>can </a:t>
            </a:r>
            <a:r>
              <a:rPr dirty="0" sz="3100" spc="-300">
                <a:solidFill>
                  <a:srgbClr val="FFFFFF"/>
                </a:solidFill>
                <a:latin typeface="Arial Black"/>
                <a:cs typeface="Arial Black"/>
              </a:rPr>
              <a:t>be </a:t>
            </a:r>
            <a:r>
              <a:rPr dirty="0" sz="3100" spc="-290">
                <a:solidFill>
                  <a:srgbClr val="FFFFFF"/>
                </a:solidFill>
                <a:latin typeface="Arial Black"/>
                <a:cs typeface="Arial Black"/>
              </a:rPr>
              <a:t>helpful </a:t>
            </a:r>
            <a:r>
              <a:rPr dirty="0" sz="3100" spc="-440">
                <a:solidFill>
                  <a:srgbClr val="FFFFFF"/>
                </a:solidFill>
                <a:latin typeface="Arial Black"/>
                <a:cs typeface="Arial Black"/>
              </a:rPr>
              <a:t>as </a:t>
            </a:r>
            <a:r>
              <a:rPr dirty="0" sz="3100" spc="-270">
                <a:solidFill>
                  <a:srgbClr val="FFFFFF"/>
                </a:solidFill>
                <a:latin typeface="Arial Black"/>
                <a:cs typeface="Arial Black"/>
              </a:rPr>
              <a:t>both of  </a:t>
            </a:r>
            <a:r>
              <a:rPr dirty="0" sz="3100" spc="-355">
                <a:solidFill>
                  <a:srgbClr val="FFFFFF"/>
                </a:solidFill>
                <a:latin typeface="Arial Black"/>
                <a:cs typeface="Arial Black"/>
              </a:rPr>
              <a:t>these </a:t>
            </a:r>
            <a:r>
              <a:rPr dirty="0" sz="3100" spc="-325">
                <a:solidFill>
                  <a:srgbClr val="FFFFFF"/>
                </a:solidFill>
                <a:latin typeface="Arial Black"/>
                <a:cs typeface="Arial Black"/>
              </a:rPr>
              <a:t>pairs </a:t>
            </a:r>
            <a:r>
              <a:rPr dirty="0" sz="3100" spc="-270">
                <a:solidFill>
                  <a:srgbClr val="FFFFFF"/>
                </a:solidFill>
                <a:latin typeface="Arial Black"/>
                <a:cs typeface="Arial Black"/>
              </a:rPr>
              <a:t>of </a:t>
            </a:r>
            <a:r>
              <a:rPr dirty="0" sz="3100" spc="-380">
                <a:solidFill>
                  <a:srgbClr val="FFFFFF"/>
                </a:solidFill>
                <a:latin typeface="Arial Black"/>
                <a:cs typeface="Arial Black"/>
              </a:rPr>
              <a:t>metrics </a:t>
            </a:r>
            <a:r>
              <a:rPr dirty="0" sz="3100" spc="-325">
                <a:solidFill>
                  <a:srgbClr val="FFFFFF"/>
                </a:solidFill>
                <a:latin typeface="Arial Black"/>
                <a:cs typeface="Arial Black"/>
              </a:rPr>
              <a:t>are </a:t>
            </a:r>
            <a:r>
              <a:rPr dirty="0" sz="3100" spc="-300">
                <a:solidFill>
                  <a:srgbClr val="FFFFFF"/>
                </a:solidFill>
                <a:latin typeface="Arial Black"/>
                <a:cs typeface="Arial Black"/>
              </a:rPr>
              <a:t>often </a:t>
            </a:r>
            <a:r>
              <a:rPr dirty="0" sz="3100" spc="-325">
                <a:solidFill>
                  <a:srgbClr val="FFFFFF"/>
                </a:solidFill>
                <a:latin typeface="Arial Black"/>
                <a:cs typeface="Arial Black"/>
              </a:rPr>
              <a:t>used </a:t>
            </a:r>
            <a:r>
              <a:rPr dirty="0" sz="3100" spc="-290">
                <a:solidFill>
                  <a:srgbClr val="FFFFFF"/>
                </a:solidFill>
                <a:latin typeface="Arial Black"/>
                <a:cs typeface="Arial Black"/>
              </a:rPr>
              <a:t>in </a:t>
            </a:r>
            <a:r>
              <a:rPr dirty="0" sz="3100" spc="-320">
                <a:solidFill>
                  <a:srgbClr val="FFFFFF"/>
                </a:solidFill>
                <a:latin typeface="Arial Black"/>
                <a:cs typeface="Arial Black"/>
              </a:rPr>
              <a:t>the  </a:t>
            </a:r>
            <a:r>
              <a:rPr dirty="0" sz="3100" spc="-310">
                <a:solidFill>
                  <a:srgbClr val="FFFFFF"/>
                </a:solidFill>
                <a:latin typeface="Arial Black"/>
                <a:cs typeface="Arial Black"/>
              </a:rPr>
              <a:t>industry.</a:t>
            </a:r>
            <a:endParaRPr sz="31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00">
              <a:latin typeface="Arial Black"/>
              <a:cs typeface="Arial Black"/>
            </a:endParaRPr>
          </a:p>
          <a:p>
            <a:pPr marL="12700" marR="219075">
              <a:lnSpc>
                <a:spcPct val="114900"/>
              </a:lnSpc>
            </a:pPr>
            <a:r>
              <a:rPr dirty="0" sz="3100" spc="-409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3100" spc="-310">
                <a:solidFill>
                  <a:srgbClr val="FFFFFF"/>
                </a:solidFill>
                <a:latin typeface="Arial Black"/>
                <a:cs typeface="Arial Black"/>
              </a:rPr>
              <a:t>right </a:t>
            </a:r>
            <a:r>
              <a:rPr dirty="0" sz="3100" spc="-345">
                <a:solidFill>
                  <a:srgbClr val="FFFFFF"/>
                </a:solidFill>
                <a:latin typeface="Arial Black"/>
                <a:cs typeface="Arial Black"/>
              </a:rPr>
              <a:t>side </a:t>
            </a:r>
            <a:r>
              <a:rPr dirty="0" sz="3100" spc="-305">
                <a:solidFill>
                  <a:srgbClr val="FFFFFF"/>
                </a:solidFill>
                <a:latin typeface="Arial Black"/>
                <a:cs typeface="Arial Black"/>
              </a:rPr>
              <a:t>graph </a:t>
            </a:r>
            <a:r>
              <a:rPr dirty="0" sz="3100" spc="-420">
                <a:solidFill>
                  <a:srgbClr val="FFFFFF"/>
                </a:solidFill>
                <a:latin typeface="Arial Black"/>
                <a:cs typeface="Arial Black"/>
              </a:rPr>
              <a:t>shows </a:t>
            </a:r>
            <a:r>
              <a:rPr dirty="0" sz="3100" spc="-430">
                <a:solidFill>
                  <a:srgbClr val="FFFFFF"/>
                </a:solidFill>
                <a:latin typeface="Arial Black"/>
                <a:cs typeface="Arial Black"/>
              </a:rPr>
              <a:t>a </a:t>
            </a:r>
            <a:r>
              <a:rPr dirty="0" sz="3100" spc="-365">
                <a:solidFill>
                  <a:srgbClr val="FFFFFF"/>
                </a:solidFill>
                <a:latin typeface="Arial Black"/>
                <a:cs typeface="Arial Black"/>
              </a:rPr>
              <a:t>glimpse </a:t>
            </a:r>
            <a:r>
              <a:rPr dirty="0" sz="3100" spc="-270">
                <a:solidFill>
                  <a:srgbClr val="FFFFFF"/>
                </a:solidFill>
                <a:latin typeface="Arial Black"/>
                <a:cs typeface="Arial Black"/>
              </a:rPr>
              <a:t>of </a:t>
            </a:r>
            <a:r>
              <a:rPr dirty="0" sz="3100" spc="-320">
                <a:solidFill>
                  <a:srgbClr val="FFFFFF"/>
                </a:solidFill>
                <a:latin typeface="Arial Black"/>
                <a:cs typeface="Arial Black"/>
              </a:rPr>
              <a:t>the  </a:t>
            </a:r>
            <a:r>
              <a:rPr dirty="0" sz="3100" spc="-330">
                <a:solidFill>
                  <a:srgbClr val="FFFFFF"/>
                </a:solidFill>
                <a:latin typeface="Arial Black"/>
                <a:cs typeface="Arial Black"/>
              </a:rPr>
              <a:t>jumpy </a:t>
            </a:r>
            <a:r>
              <a:rPr dirty="0" sz="3100" spc="-375">
                <a:solidFill>
                  <a:srgbClr val="FFFFFF"/>
                </a:solidFill>
                <a:latin typeface="Arial Black"/>
                <a:cs typeface="Arial Black"/>
              </a:rPr>
              <a:t>curve </a:t>
            </a:r>
            <a:r>
              <a:rPr dirty="0" sz="3100" spc="-235">
                <a:solidFill>
                  <a:srgbClr val="FFFFFF"/>
                </a:solidFill>
                <a:latin typeface="Arial Black"/>
                <a:cs typeface="Arial Black"/>
              </a:rPr>
              <a:t>for </a:t>
            </a:r>
            <a:r>
              <a:rPr dirty="0" sz="3100" spc="-330">
                <a:solidFill>
                  <a:srgbClr val="FFFFFF"/>
                </a:solidFill>
                <a:latin typeface="Arial Black"/>
                <a:cs typeface="Arial Black"/>
              </a:rPr>
              <a:t>precision. Both </a:t>
            </a:r>
            <a:r>
              <a:rPr dirty="0" sz="3100" spc="-390">
                <a:solidFill>
                  <a:srgbClr val="FFFFFF"/>
                </a:solidFill>
                <a:latin typeface="Arial Black"/>
                <a:cs typeface="Arial Black"/>
              </a:rPr>
              <a:t>curves </a:t>
            </a:r>
            <a:r>
              <a:rPr dirty="0" sz="3100" spc="-365">
                <a:solidFill>
                  <a:srgbClr val="FFFFFF"/>
                </a:solidFill>
                <a:latin typeface="Arial Black"/>
                <a:cs typeface="Arial Black"/>
              </a:rPr>
              <a:t>meet  </a:t>
            </a:r>
            <a:r>
              <a:rPr dirty="0" sz="3100" spc="-385">
                <a:solidFill>
                  <a:srgbClr val="FFFFFF"/>
                </a:solidFill>
                <a:latin typeface="Arial Black"/>
                <a:cs typeface="Arial Black"/>
              </a:rPr>
              <a:t>at</a:t>
            </a:r>
            <a:r>
              <a:rPr dirty="0" sz="3100" spc="-2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100" spc="-300">
                <a:solidFill>
                  <a:srgbClr val="FFFFFF"/>
                </a:solidFill>
                <a:latin typeface="Arial Black"/>
                <a:cs typeface="Arial Black"/>
              </a:rPr>
              <a:t>0.4.</a:t>
            </a:r>
            <a:endParaRPr sz="31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763125" marR="5080">
              <a:lnSpc>
                <a:spcPct val="100000"/>
              </a:lnSpc>
              <a:spcBef>
                <a:spcPts val="100"/>
              </a:spcBef>
            </a:pPr>
            <a:r>
              <a:rPr dirty="0" spc="-285"/>
              <a:t>PREDICTION </a:t>
            </a:r>
            <a:r>
              <a:rPr dirty="0" spc="-50"/>
              <a:t>ON  </a:t>
            </a:r>
            <a:r>
              <a:rPr dirty="0" spc="-5"/>
              <a:t>TEST</a:t>
            </a:r>
            <a:r>
              <a:rPr dirty="0" spc="550"/>
              <a:t> </a:t>
            </a:r>
            <a:r>
              <a:rPr dirty="0" spc="-50"/>
              <a:t>DATA</a:t>
            </a:r>
          </a:p>
        </p:txBody>
      </p:sp>
      <p:sp>
        <p:nvSpPr>
          <p:cNvPr id="3" name="object 3"/>
          <p:cNvSpPr/>
          <p:nvPr/>
        </p:nvSpPr>
        <p:spPr>
          <a:xfrm>
            <a:off x="1028700" y="1359074"/>
            <a:ext cx="7569577" cy="37640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969394" y="2252843"/>
            <a:ext cx="1506855" cy="1304925"/>
          </a:xfrm>
          <a:custGeom>
            <a:avLst/>
            <a:gdLst/>
            <a:ahLst/>
            <a:cxnLst/>
            <a:rect l="l" t="t" r="r" b="b"/>
            <a:pathLst>
              <a:path w="1506854" h="1304925">
                <a:moveTo>
                  <a:pt x="0" y="0"/>
                </a:moveTo>
                <a:lnTo>
                  <a:pt x="1506279" y="0"/>
                </a:lnTo>
                <a:lnTo>
                  <a:pt x="753139" y="1304437"/>
                </a:lnTo>
                <a:lnTo>
                  <a:pt x="0" y="0"/>
                </a:lnTo>
                <a:close/>
              </a:path>
            </a:pathLst>
          </a:custGeom>
          <a:solidFill>
            <a:srgbClr val="2560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4115892"/>
            <a:ext cx="2863932" cy="2628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892821" y="7955738"/>
            <a:ext cx="5235575" cy="391160"/>
          </a:xfrm>
          <a:custGeom>
            <a:avLst/>
            <a:gdLst/>
            <a:ahLst/>
            <a:cxnLst/>
            <a:rect l="l" t="t" r="r" b="b"/>
            <a:pathLst>
              <a:path w="5235575" h="391159">
                <a:moveTo>
                  <a:pt x="14971" y="187959"/>
                </a:moveTo>
                <a:lnTo>
                  <a:pt x="8668" y="185419"/>
                </a:lnTo>
                <a:lnTo>
                  <a:pt x="3531" y="181609"/>
                </a:lnTo>
                <a:lnTo>
                  <a:pt x="547" y="175259"/>
                </a:lnTo>
                <a:lnTo>
                  <a:pt x="0" y="168909"/>
                </a:lnTo>
                <a:lnTo>
                  <a:pt x="1783" y="162559"/>
                </a:lnTo>
                <a:lnTo>
                  <a:pt x="64308" y="114299"/>
                </a:lnTo>
                <a:lnTo>
                  <a:pt x="119554" y="77469"/>
                </a:lnTo>
                <a:lnTo>
                  <a:pt x="171728" y="48259"/>
                </a:lnTo>
                <a:lnTo>
                  <a:pt x="221030" y="26669"/>
                </a:lnTo>
                <a:lnTo>
                  <a:pt x="267661" y="11429"/>
                </a:lnTo>
                <a:lnTo>
                  <a:pt x="311820" y="2539"/>
                </a:lnTo>
                <a:lnTo>
                  <a:pt x="353707" y="0"/>
                </a:lnTo>
                <a:lnTo>
                  <a:pt x="393524" y="1269"/>
                </a:lnTo>
                <a:lnTo>
                  <a:pt x="431469" y="6349"/>
                </a:lnTo>
                <a:lnTo>
                  <a:pt x="467743" y="16509"/>
                </a:lnTo>
                <a:lnTo>
                  <a:pt x="502546" y="30479"/>
                </a:lnTo>
                <a:lnTo>
                  <a:pt x="507705" y="33019"/>
                </a:lnTo>
                <a:lnTo>
                  <a:pt x="368293" y="33019"/>
                </a:lnTo>
                <a:lnTo>
                  <a:pt x="327860" y="34289"/>
                </a:lnTo>
                <a:lnTo>
                  <a:pt x="285090" y="41909"/>
                </a:lnTo>
                <a:lnTo>
                  <a:pt x="239728" y="55879"/>
                </a:lnTo>
                <a:lnTo>
                  <a:pt x="191519" y="76199"/>
                </a:lnTo>
                <a:lnTo>
                  <a:pt x="140207" y="104139"/>
                </a:lnTo>
                <a:lnTo>
                  <a:pt x="85539" y="139699"/>
                </a:lnTo>
                <a:lnTo>
                  <a:pt x="27260" y="184149"/>
                </a:lnTo>
                <a:lnTo>
                  <a:pt x="21486" y="186689"/>
                </a:lnTo>
                <a:lnTo>
                  <a:pt x="14971" y="187959"/>
                </a:lnTo>
                <a:close/>
              </a:path>
              <a:path w="5235575" h="391159">
                <a:moveTo>
                  <a:pt x="1144696" y="303529"/>
                </a:moveTo>
                <a:lnTo>
                  <a:pt x="992461" y="303529"/>
                </a:lnTo>
                <a:lnTo>
                  <a:pt x="1032894" y="300989"/>
                </a:lnTo>
                <a:lnTo>
                  <a:pt x="1075665" y="293369"/>
                </a:lnTo>
                <a:lnTo>
                  <a:pt x="1121027" y="280669"/>
                </a:lnTo>
                <a:lnTo>
                  <a:pt x="1169236" y="260349"/>
                </a:lnTo>
                <a:lnTo>
                  <a:pt x="1220547" y="232409"/>
                </a:lnTo>
                <a:lnTo>
                  <a:pt x="1275215" y="196849"/>
                </a:lnTo>
                <a:lnTo>
                  <a:pt x="1333495" y="152399"/>
                </a:lnTo>
                <a:lnTo>
                  <a:pt x="1340275" y="148589"/>
                </a:lnTo>
                <a:lnTo>
                  <a:pt x="1397288" y="110489"/>
                </a:lnTo>
                <a:lnTo>
                  <a:pt x="1451086" y="78739"/>
                </a:lnTo>
                <a:lnTo>
                  <a:pt x="1501872" y="55879"/>
                </a:lnTo>
                <a:lnTo>
                  <a:pt x="1549847" y="39369"/>
                </a:lnTo>
                <a:lnTo>
                  <a:pt x="1595214" y="27939"/>
                </a:lnTo>
                <a:lnTo>
                  <a:pt x="1638174" y="24129"/>
                </a:lnTo>
                <a:lnTo>
                  <a:pt x="1678929" y="24129"/>
                </a:lnTo>
                <a:lnTo>
                  <a:pt x="1717682" y="29209"/>
                </a:lnTo>
                <a:lnTo>
                  <a:pt x="1754633" y="39369"/>
                </a:lnTo>
                <a:lnTo>
                  <a:pt x="1789986" y="52069"/>
                </a:lnTo>
                <a:lnTo>
                  <a:pt x="1797822" y="55879"/>
                </a:lnTo>
                <a:lnTo>
                  <a:pt x="1657579" y="55879"/>
                </a:lnTo>
                <a:lnTo>
                  <a:pt x="1617146" y="57149"/>
                </a:lnTo>
                <a:lnTo>
                  <a:pt x="1574376" y="64769"/>
                </a:lnTo>
                <a:lnTo>
                  <a:pt x="1529013" y="78739"/>
                </a:lnTo>
                <a:lnTo>
                  <a:pt x="1480804" y="99059"/>
                </a:lnTo>
                <a:lnTo>
                  <a:pt x="1429493" y="126999"/>
                </a:lnTo>
                <a:lnTo>
                  <a:pt x="1374825" y="162559"/>
                </a:lnTo>
                <a:lnTo>
                  <a:pt x="1316545" y="207009"/>
                </a:lnTo>
                <a:lnTo>
                  <a:pt x="1314285" y="208279"/>
                </a:lnTo>
                <a:lnTo>
                  <a:pt x="1312025" y="208279"/>
                </a:lnTo>
                <a:lnTo>
                  <a:pt x="1309766" y="209549"/>
                </a:lnTo>
                <a:lnTo>
                  <a:pt x="1257857" y="245109"/>
                </a:lnTo>
                <a:lnTo>
                  <a:pt x="1208576" y="274319"/>
                </a:lnTo>
                <a:lnTo>
                  <a:pt x="1161787" y="297179"/>
                </a:lnTo>
                <a:lnTo>
                  <a:pt x="1144696" y="303529"/>
                </a:lnTo>
                <a:close/>
              </a:path>
              <a:path w="5235575" h="391159">
                <a:moveTo>
                  <a:pt x="996766" y="335279"/>
                </a:moveTo>
                <a:lnTo>
                  <a:pt x="948714" y="331469"/>
                </a:lnTo>
                <a:lnTo>
                  <a:pt x="903456" y="321309"/>
                </a:lnTo>
                <a:lnTo>
                  <a:pt x="860608" y="306069"/>
                </a:lnTo>
                <a:lnTo>
                  <a:pt x="819786" y="285749"/>
                </a:lnTo>
                <a:lnTo>
                  <a:pt x="780606" y="261619"/>
                </a:lnTo>
                <a:lnTo>
                  <a:pt x="742684" y="236219"/>
                </a:lnTo>
                <a:lnTo>
                  <a:pt x="705636" y="208279"/>
                </a:lnTo>
                <a:lnTo>
                  <a:pt x="669078" y="179069"/>
                </a:lnTo>
                <a:lnTo>
                  <a:pt x="638208" y="154939"/>
                </a:lnTo>
                <a:lnTo>
                  <a:pt x="576086" y="109219"/>
                </a:lnTo>
                <a:lnTo>
                  <a:pt x="511752" y="71119"/>
                </a:lnTo>
                <a:lnTo>
                  <a:pt x="443168" y="43179"/>
                </a:lnTo>
                <a:lnTo>
                  <a:pt x="368293" y="33019"/>
                </a:lnTo>
                <a:lnTo>
                  <a:pt x="507705" y="33019"/>
                </a:lnTo>
                <a:lnTo>
                  <a:pt x="568539" y="66039"/>
                </a:lnTo>
                <a:lnTo>
                  <a:pt x="631049" y="109219"/>
                </a:lnTo>
                <a:lnTo>
                  <a:pt x="691677" y="157479"/>
                </a:lnTo>
                <a:lnTo>
                  <a:pt x="722546" y="181609"/>
                </a:lnTo>
                <a:lnTo>
                  <a:pt x="784669" y="227329"/>
                </a:lnTo>
                <a:lnTo>
                  <a:pt x="849003" y="265429"/>
                </a:lnTo>
                <a:lnTo>
                  <a:pt x="917587" y="292099"/>
                </a:lnTo>
                <a:lnTo>
                  <a:pt x="992461" y="303529"/>
                </a:lnTo>
                <a:lnTo>
                  <a:pt x="1144696" y="303529"/>
                </a:lnTo>
                <a:lnTo>
                  <a:pt x="1117349" y="313689"/>
                </a:lnTo>
                <a:lnTo>
                  <a:pt x="1075126" y="326389"/>
                </a:lnTo>
                <a:lnTo>
                  <a:pt x="1034978" y="332739"/>
                </a:lnTo>
                <a:lnTo>
                  <a:pt x="996766" y="335279"/>
                </a:lnTo>
                <a:close/>
              </a:path>
              <a:path w="5235575" h="391159">
                <a:moveTo>
                  <a:pt x="2433500" y="326389"/>
                </a:moveTo>
                <a:lnTo>
                  <a:pt x="2292000" y="326389"/>
                </a:lnTo>
                <a:lnTo>
                  <a:pt x="2334473" y="322579"/>
                </a:lnTo>
                <a:lnTo>
                  <a:pt x="2379527" y="312419"/>
                </a:lnTo>
                <a:lnTo>
                  <a:pt x="2427442" y="295909"/>
                </a:lnTo>
                <a:lnTo>
                  <a:pt x="2478496" y="271779"/>
                </a:lnTo>
                <a:lnTo>
                  <a:pt x="2532970" y="238759"/>
                </a:lnTo>
                <a:lnTo>
                  <a:pt x="2591142" y="198119"/>
                </a:lnTo>
                <a:lnTo>
                  <a:pt x="2594531" y="194309"/>
                </a:lnTo>
                <a:lnTo>
                  <a:pt x="2653237" y="149859"/>
                </a:lnTo>
                <a:lnTo>
                  <a:pt x="2708645" y="113029"/>
                </a:lnTo>
                <a:lnTo>
                  <a:pt x="2760955" y="83819"/>
                </a:lnTo>
                <a:lnTo>
                  <a:pt x="2810366" y="62229"/>
                </a:lnTo>
                <a:lnTo>
                  <a:pt x="2857077" y="46989"/>
                </a:lnTo>
                <a:lnTo>
                  <a:pt x="2901285" y="38099"/>
                </a:lnTo>
                <a:lnTo>
                  <a:pt x="2943191" y="34289"/>
                </a:lnTo>
                <a:lnTo>
                  <a:pt x="2982992" y="35559"/>
                </a:lnTo>
                <a:lnTo>
                  <a:pt x="3020887" y="41909"/>
                </a:lnTo>
                <a:lnTo>
                  <a:pt x="3057075" y="52069"/>
                </a:lnTo>
                <a:lnTo>
                  <a:pt x="3091755" y="64769"/>
                </a:lnTo>
                <a:lnTo>
                  <a:pt x="3094322" y="66039"/>
                </a:lnTo>
                <a:lnTo>
                  <a:pt x="2945651" y="66039"/>
                </a:lnTo>
                <a:lnTo>
                  <a:pt x="2903178" y="69849"/>
                </a:lnTo>
                <a:lnTo>
                  <a:pt x="2858124" y="80009"/>
                </a:lnTo>
                <a:lnTo>
                  <a:pt x="2810209" y="96519"/>
                </a:lnTo>
                <a:lnTo>
                  <a:pt x="2759155" y="120649"/>
                </a:lnTo>
                <a:lnTo>
                  <a:pt x="2704681" y="153669"/>
                </a:lnTo>
                <a:lnTo>
                  <a:pt x="2646510" y="194309"/>
                </a:lnTo>
                <a:lnTo>
                  <a:pt x="2645380" y="196849"/>
                </a:lnTo>
                <a:lnTo>
                  <a:pt x="2643120" y="198119"/>
                </a:lnTo>
                <a:lnTo>
                  <a:pt x="2590237" y="238759"/>
                </a:lnTo>
                <a:lnTo>
                  <a:pt x="2539975" y="271779"/>
                </a:lnTo>
                <a:lnTo>
                  <a:pt x="2492204" y="299719"/>
                </a:lnTo>
                <a:lnTo>
                  <a:pt x="2446789" y="321309"/>
                </a:lnTo>
                <a:lnTo>
                  <a:pt x="2433500" y="326389"/>
                </a:lnTo>
                <a:close/>
              </a:path>
              <a:path w="5235575" h="391159">
                <a:moveTo>
                  <a:pt x="2286052" y="356869"/>
                </a:moveTo>
                <a:lnTo>
                  <a:pt x="2238000" y="354329"/>
                </a:lnTo>
                <a:lnTo>
                  <a:pt x="2192742" y="344169"/>
                </a:lnTo>
                <a:lnTo>
                  <a:pt x="2149894" y="328929"/>
                </a:lnTo>
                <a:lnTo>
                  <a:pt x="2109072" y="308609"/>
                </a:lnTo>
                <a:lnTo>
                  <a:pt x="2069892" y="284479"/>
                </a:lnTo>
                <a:lnTo>
                  <a:pt x="2031970" y="259079"/>
                </a:lnTo>
                <a:lnTo>
                  <a:pt x="1994921" y="231139"/>
                </a:lnTo>
                <a:lnTo>
                  <a:pt x="1958363" y="201929"/>
                </a:lnTo>
                <a:lnTo>
                  <a:pt x="1896582" y="153669"/>
                </a:lnTo>
                <a:lnTo>
                  <a:pt x="1833608" y="111759"/>
                </a:lnTo>
                <a:lnTo>
                  <a:pt x="1767404" y="77469"/>
                </a:lnTo>
                <a:lnTo>
                  <a:pt x="1695930" y="58419"/>
                </a:lnTo>
                <a:lnTo>
                  <a:pt x="1657579" y="55879"/>
                </a:lnTo>
                <a:lnTo>
                  <a:pt x="1797822" y="55879"/>
                </a:lnTo>
                <a:lnTo>
                  <a:pt x="1856702" y="87629"/>
                </a:lnTo>
                <a:lnTo>
                  <a:pt x="1888470" y="109219"/>
                </a:lnTo>
                <a:lnTo>
                  <a:pt x="1949833" y="154939"/>
                </a:lnTo>
                <a:lnTo>
                  <a:pt x="2011639" y="203199"/>
                </a:lnTo>
                <a:lnTo>
                  <a:pt x="2075735" y="251459"/>
                </a:lnTo>
                <a:lnTo>
                  <a:pt x="2108583" y="271779"/>
                </a:lnTo>
                <a:lnTo>
                  <a:pt x="2142338" y="290829"/>
                </a:lnTo>
                <a:lnTo>
                  <a:pt x="2177277" y="306069"/>
                </a:lnTo>
                <a:lnTo>
                  <a:pt x="2213682" y="317499"/>
                </a:lnTo>
                <a:lnTo>
                  <a:pt x="2251829" y="323849"/>
                </a:lnTo>
                <a:lnTo>
                  <a:pt x="2292000" y="326389"/>
                </a:lnTo>
                <a:lnTo>
                  <a:pt x="2433500" y="326389"/>
                </a:lnTo>
                <a:lnTo>
                  <a:pt x="2403599" y="337819"/>
                </a:lnTo>
                <a:lnTo>
                  <a:pt x="2362501" y="349249"/>
                </a:lnTo>
                <a:lnTo>
                  <a:pt x="2323363" y="355599"/>
                </a:lnTo>
                <a:lnTo>
                  <a:pt x="2286052" y="356869"/>
                </a:lnTo>
                <a:close/>
              </a:path>
              <a:path w="5235575" h="391159">
                <a:moveTo>
                  <a:pt x="3736417" y="336549"/>
                </a:moveTo>
                <a:lnTo>
                  <a:pt x="3580072" y="336549"/>
                </a:lnTo>
                <a:lnTo>
                  <a:pt x="3620505" y="334009"/>
                </a:lnTo>
                <a:lnTo>
                  <a:pt x="3663275" y="326389"/>
                </a:lnTo>
                <a:lnTo>
                  <a:pt x="3708638" y="312419"/>
                </a:lnTo>
                <a:lnTo>
                  <a:pt x="3756847" y="292099"/>
                </a:lnTo>
                <a:lnTo>
                  <a:pt x="3808158" y="264159"/>
                </a:lnTo>
                <a:lnTo>
                  <a:pt x="3862826" y="228599"/>
                </a:lnTo>
                <a:lnTo>
                  <a:pt x="3921106" y="185419"/>
                </a:lnTo>
                <a:lnTo>
                  <a:pt x="3922236" y="184149"/>
                </a:lnTo>
                <a:lnTo>
                  <a:pt x="3926756" y="181609"/>
                </a:lnTo>
                <a:lnTo>
                  <a:pt x="3983756" y="142239"/>
                </a:lnTo>
                <a:lnTo>
                  <a:pt x="4037520" y="111759"/>
                </a:lnTo>
                <a:lnTo>
                  <a:pt x="4088256" y="87629"/>
                </a:lnTo>
                <a:lnTo>
                  <a:pt x="4136169" y="71119"/>
                </a:lnTo>
                <a:lnTo>
                  <a:pt x="4181467" y="60959"/>
                </a:lnTo>
                <a:lnTo>
                  <a:pt x="4224357" y="55879"/>
                </a:lnTo>
                <a:lnTo>
                  <a:pt x="4265045" y="57149"/>
                </a:lnTo>
                <a:lnTo>
                  <a:pt x="4303739" y="62229"/>
                </a:lnTo>
                <a:lnTo>
                  <a:pt x="4340645" y="72389"/>
                </a:lnTo>
                <a:lnTo>
                  <a:pt x="4375970" y="85089"/>
                </a:lnTo>
                <a:lnTo>
                  <a:pt x="4383805" y="88899"/>
                </a:lnTo>
                <a:lnTo>
                  <a:pt x="4245190" y="88899"/>
                </a:lnTo>
                <a:lnTo>
                  <a:pt x="4204757" y="91439"/>
                </a:lnTo>
                <a:lnTo>
                  <a:pt x="4161987" y="99059"/>
                </a:lnTo>
                <a:lnTo>
                  <a:pt x="4116624" y="111759"/>
                </a:lnTo>
                <a:lnTo>
                  <a:pt x="4068415" y="133349"/>
                </a:lnTo>
                <a:lnTo>
                  <a:pt x="4017104" y="160019"/>
                </a:lnTo>
                <a:lnTo>
                  <a:pt x="3962436" y="195579"/>
                </a:lnTo>
                <a:lnTo>
                  <a:pt x="3904156" y="240029"/>
                </a:lnTo>
                <a:lnTo>
                  <a:pt x="3903026" y="241299"/>
                </a:lnTo>
                <a:lnTo>
                  <a:pt x="3898506" y="243839"/>
                </a:lnTo>
                <a:lnTo>
                  <a:pt x="3846242" y="279399"/>
                </a:lnTo>
                <a:lnTo>
                  <a:pt x="3796823" y="308609"/>
                </a:lnTo>
                <a:lnTo>
                  <a:pt x="3750053" y="331469"/>
                </a:lnTo>
                <a:lnTo>
                  <a:pt x="3736417" y="336549"/>
                </a:lnTo>
                <a:close/>
              </a:path>
              <a:path w="5235575" h="391159">
                <a:moveTo>
                  <a:pt x="3585507" y="368299"/>
                </a:moveTo>
                <a:lnTo>
                  <a:pt x="3537455" y="364489"/>
                </a:lnTo>
                <a:lnTo>
                  <a:pt x="3492197" y="355599"/>
                </a:lnTo>
                <a:lnTo>
                  <a:pt x="3449349" y="339089"/>
                </a:lnTo>
                <a:lnTo>
                  <a:pt x="3408527" y="320039"/>
                </a:lnTo>
                <a:lnTo>
                  <a:pt x="3369347" y="295909"/>
                </a:lnTo>
                <a:lnTo>
                  <a:pt x="3331425" y="269239"/>
                </a:lnTo>
                <a:lnTo>
                  <a:pt x="3294377" y="241299"/>
                </a:lnTo>
                <a:lnTo>
                  <a:pt x="3257818" y="213359"/>
                </a:lnTo>
                <a:lnTo>
                  <a:pt x="3226012" y="187959"/>
                </a:lnTo>
                <a:lnTo>
                  <a:pt x="3194138" y="163829"/>
                </a:lnTo>
                <a:lnTo>
                  <a:pt x="3161916" y="140969"/>
                </a:lnTo>
                <a:lnTo>
                  <a:pt x="3129068" y="120649"/>
                </a:lnTo>
                <a:lnTo>
                  <a:pt x="3095313" y="101599"/>
                </a:lnTo>
                <a:lnTo>
                  <a:pt x="3060373" y="86359"/>
                </a:lnTo>
                <a:lnTo>
                  <a:pt x="3023969" y="74929"/>
                </a:lnTo>
                <a:lnTo>
                  <a:pt x="2985821" y="68579"/>
                </a:lnTo>
                <a:lnTo>
                  <a:pt x="2945651" y="66039"/>
                </a:lnTo>
                <a:lnTo>
                  <a:pt x="3094322" y="66039"/>
                </a:lnTo>
                <a:lnTo>
                  <a:pt x="3157385" y="100329"/>
                </a:lnTo>
                <a:lnTo>
                  <a:pt x="3219366" y="143509"/>
                </a:lnTo>
                <a:lnTo>
                  <a:pt x="3279288" y="189229"/>
                </a:lnTo>
                <a:lnTo>
                  <a:pt x="3341069" y="237489"/>
                </a:lnTo>
                <a:lnTo>
                  <a:pt x="3372280" y="259079"/>
                </a:lnTo>
                <a:lnTo>
                  <a:pt x="3404043" y="280669"/>
                </a:lnTo>
                <a:lnTo>
                  <a:pt x="3470247" y="313689"/>
                </a:lnTo>
                <a:lnTo>
                  <a:pt x="3541721" y="332739"/>
                </a:lnTo>
                <a:lnTo>
                  <a:pt x="3580072" y="336549"/>
                </a:lnTo>
                <a:lnTo>
                  <a:pt x="3736417" y="336549"/>
                </a:lnTo>
                <a:lnTo>
                  <a:pt x="3705734" y="347979"/>
                </a:lnTo>
                <a:lnTo>
                  <a:pt x="3663669" y="359409"/>
                </a:lnTo>
                <a:lnTo>
                  <a:pt x="3623659" y="367029"/>
                </a:lnTo>
                <a:lnTo>
                  <a:pt x="3585507" y="368299"/>
                </a:lnTo>
                <a:close/>
              </a:path>
              <a:path w="5235575" h="391159">
                <a:moveTo>
                  <a:pt x="4873663" y="391159"/>
                </a:moveTo>
                <a:lnTo>
                  <a:pt x="4825611" y="387349"/>
                </a:lnTo>
                <a:lnTo>
                  <a:pt x="4780353" y="377189"/>
                </a:lnTo>
                <a:lnTo>
                  <a:pt x="4737505" y="361949"/>
                </a:lnTo>
                <a:lnTo>
                  <a:pt x="4696682" y="341629"/>
                </a:lnTo>
                <a:lnTo>
                  <a:pt x="4657502" y="318769"/>
                </a:lnTo>
                <a:lnTo>
                  <a:pt x="4619580" y="292099"/>
                </a:lnTo>
                <a:lnTo>
                  <a:pt x="4582532" y="264159"/>
                </a:lnTo>
                <a:lnTo>
                  <a:pt x="4545974" y="236219"/>
                </a:lnTo>
                <a:lnTo>
                  <a:pt x="4515105" y="210819"/>
                </a:lnTo>
                <a:lnTo>
                  <a:pt x="4452982" y="165099"/>
                </a:lnTo>
                <a:lnTo>
                  <a:pt x="4388649" y="126999"/>
                </a:lnTo>
                <a:lnTo>
                  <a:pt x="4320064" y="100329"/>
                </a:lnTo>
                <a:lnTo>
                  <a:pt x="4245190" y="88899"/>
                </a:lnTo>
                <a:lnTo>
                  <a:pt x="4383805" y="88899"/>
                </a:lnTo>
                <a:lnTo>
                  <a:pt x="4442706" y="120649"/>
                </a:lnTo>
                <a:lnTo>
                  <a:pt x="4505602" y="163829"/>
                </a:lnTo>
                <a:lnTo>
                  <a:pt x="4536128" y="186689"/>
                </a:lnTo>
                <a:lnTo>
                  <a:pt x="4566313" y="210819"/>
                </a:lnTo>
                <a:lnTo>
                  <a:pt x="4628095" y="259079"/>
                </a:lnTo>
                <a:lnTo>
                  <a:pt x="4691068" y="300989"/>
                </a:lnTo>
                <a:lnTo>
                  <a:pt x="4757272" y="335279"/>
                </a:lnTo>
                <a:lnTo>
                  <a:pt x="4828747" y="354329"/>
                </a:lnTo>
                <a:lnTo>
                  <a:pt x="4867098" y="358139"/>
                </a:lnTo>
                <a:lnTo>
                  <a:pt x="5027201" y="358139"/>
                </a:lnTo>
                <a:lnTo>
                  <a:pt x="4991210" y="370839"/>
                </a:lnTo>
                <a:lnTo>
                  <a:pt x="4950112" y="382269"/>
                </a:lnTo>
                <a:lnTo>
                  <a:pt x="4910973" y="388619"/>
                </a:lnTo>
                <a:lnTo>
                  <a:pt x="4873663" y="391159"/>
                </a:lnTo>
                <a:close/>
              </a:path>
              <a:path w="5235575" h="391159">
                <a:moveTo>
                  <a:pt x="5027201" y="358139"/>
                </a:moveTo>
                <a:lnTo>
                  <a:pt x="4867098" y="358139"/>
                </a:lnTo>
                <a:lnTo>
                  <a:pt x="4907531" y="355599"/>
                </a:lnTo>
                <a:lnTo>
                  <a:pt x="4950301" y="347979"/>
                </a:lnTo>
                <a:lnTo>
                  <a:pt x="4995663" y="334009"/>
                </a:lnTo>
                <a:lnTo>
                  <a:pt x="5043873" y="313689"/>
                </a:lnTo>
                <a:lnTo>
                  <a:pt x="5095184" y="285749"/>
                </a:lnTo>
                <a:lnTo>
                  <a:pt x="5149852" y="250189"/>
                </a:lnTo>
                <a:lnTo>
                  <a:pt x="5208131" y="207009"/>
                </a:lnTo>
                <a:lnTo>
                  <a:pt x="5213905" y="203199"/>
                </a:lnTo>
                <a:lnTo>
                  <a:pt x="5220420" y="203199"/>
                </a:lnTo>
                <a:lnTo>
                  <a:pt x="5226723" y="204469"/>
                </a:lnTo>
                <a:lnTo>
                  <a:pt x="5231861" y="208279"/>
                </a:lnTo>
                <a:lnTo>
                  <a:pt x="5234862" y="214629"/>
                </a:lnTo>
                <a:lnTo>
                  <a:pt x="5235533" y="220979"/>
                </a:lnTo>
                <a:lnTo>
                  <a:pt x="5234085" y="227329"/>
                </a:lnTo>
                <a:lnTo>
                  <a:pt x="5177847" y="273049"/>
                </a:lnTo>
                <a:lnTo>
                  <a:pt x="5127586" y="306069"/>
                </a:lnTo>
                <a:lnTo>
                  <a:pt x="5079814" y="334009"/>
                </a:lnTo>
                <a:lnTo>
                  <a:pt x="5034400" y="355599"/>
                </a:lnTo>
                <a:lnTo>
                  <a:pt x="5027201" y="358139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23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141706" y="1742612"/>
            <a:ext cx="3146293" cy="68008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977784" y="7253884"/>
            <a:ext cx="1638299" cy="1038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977820" y="1805641"/>
            <a:ext cx="1285875" cy="1103630"/>
          </a:xfrm>
          <a:custGeom>
            <a:avLst/>
            <a:gdLst/>
            <a:ahLst/>
            <a:cxnLst/>
            <a:rect l="l" t="t" r="r" b="b"/>
            <a:pathLst>
              <a:path w="1285875" h="1103630">
                <a:moveTo>
                  <a:pt x="486207" y="381948"/>
                </a:moveTo>
                <a:lnTo>
                  <a:pt x="482791" y="398744"/>
                </a:lnTo>
                <a:lnTo>
                  <a:pt x="473489" y="412498"/>
                </a:lnTo>
                <a:lnTo>
                  <a:pt x="459723" y="421791"/>
                </a:lnTo>
                <a:lnTo>
                  <a:pt x="442912" y="425204"/>
                </a:lnTo>
                <a:lnTo>
                  <a:pt x="426101" y="421852"/>
                </a:lnTo>
                <a:lnTo>
                  <a:pt x="412335" y="412660"/>
                </a:lnTo>
                <a:lnTo>
                  <a:pt x="403033" y="398926"/>
                </a:lnTo>
                <a:lnTo>
                  <a:pt x="399617" y="381948"/>
                </a:lnTo>
                <a:lnTo>
                  <a:pt x="403033" y="365153"/>
                </a:lnTo>
                <a:lnTo>
                  <a:pt x="412335" y="351399"/>
                </a:lnTo>
                <a:lnTo>
                  <a:pt x="426101" y="342106"/>
                </a:lnTo>
                <a:lnTo>
                  <a:pt x="442912" y="338693"/>
                </a:lnTo>
                <a:lnTo>
                  <a:pt x="459723" y="342106"/>
                </a:lnTo>
                <a:lnTo>
                  <a:pt x="473489" y="351399"/>
                </a:lnTo>
                <a:lnTo>
                  <a:pt x="482791" y="365153"/>
                </a:lnTo>
                <a:lnTo>
                  <a:pt x="486207" y="381948"/>
                </a:lnTo>
                <a:close/>
              </a:path>
              <a:path w="1285875" h="1103630">
                <a:moveTo>
                  <a:pt x="486207" y="721074"/>
                </a:moveTo>
                <a:lnTo>
                  <a:pt x="482791" y="737869"/>
                </a:lnTo>
                <a:lnTo>
                  <a:pt x="473489" y="751623"/>
                </a:lnTo>
                <a:lnTo>
                  <a:pt x="459723" y="760917"/>
                </a:lnTo>
                <a:lnTo>
                  <a:pt x="442912" y="764330"/>
                </a:lnTo>
                <a:lnTo>
                  <a:pt x="426101" y="760917"/>
                </a:lnTo>
                <a:lnTo>
                  <a:pt x="412335" y="751623"/>
                </a:lnTo>
                <a:lnTo>
                  <a:pt x="403033" y="737869"/>
                </a:lnTo>
                <a:lnTo>
                  <a:pt x="399617" y="721074"/>
                </a:lnTo>
                <a:lnTo>
                  <a:pt x="403033" y="704279"/>
                </a:lnTo>
                <a:lnTo>
                  <a:pt x="412335" y="690525"/>
                </a:lnTo>
                <a:lnTo>
                  <a:pt x="426101" y="681231"/>
                </a:lnTo>
                <a:lnTo>
                  <a:pt x="442912" y="677818"/>
                </a:lnTo>
                <a:lnTo>
                  <a:pt x="459723" y="681231"/>
                </a:lnTo>
                <a:lnTo>
                  <a:pt x="473489" y="690525"/>
                </a:lnTo>
                <a:lnTo>
                  <a:pt x="482791" y="704279"/>
                </a:lnTo>
                <a:lnTo>
                  <a:pt x="486207" y="721074"/>
                </a:lnTo>
                <a:close/>
              </a:path>
              <a:path w="1285875" h="1103630">
                <a:moveTo>
                  <a:pt x="486207" y="1059767"/>
                </a:moveTo>
                <a:lnTo>
                  <a:pt x="482791" y="1076563"/>
                </a:lnTo>
                <a:lnTo>
                  <a:pt x="473489" y="1090317"/>
                </a:lnTo>
                <a:lnTo>
                  <a:pt x="459723" y="1099610"/>
                </a:lnTo>
                <a:lnTo>
                  <a:pt x="442912" y="1103023"/>
                </a:lnTo>
                <a:lnTo>
                  <a:pt x="426101" y="1099610"/>
                </a:lnTo>
                <a:lnTo>
                  <a:pt x="412335" y="1090317"/>
                </a:lnTo>
                <a:lnTo>
                  <a:pt x="403033" y="1076563"/>
                </a:lnTo>
                <a:lnTo>
                  <a:pt x="399617" y="1059767"/>
                </a:lnTo>
                <a:lnTo>
                  <a:pt x="403033" y="1042972"/>
                </a:lnTo>
                <a:lnTo>
                  <a:pt x="412335" y="1029218"/>
                </a:lnTo>
                <a:lnTo>
                  <a:pt x="426101" y="1019924"/>
                </a:lnTo>
                <a:lnTo>
                  <a:pt x="442912" y="1016511"/>
                </a:lnTo>
                <a:lnTo>
                  <a:pt x="459723" y="1019924"/>
                </a:lnTo>
                <a:lnTo>
                  <a:pt x="473489" y="1029218"/>
                </a:lnTo>
                <a:lnTo>
                  <a:pt x="482791" y="1042972"/>
                </a:lnTo>
                <a:lnTo>
                  <a:pt x="486207" y="1059767"/>
                </a:lnTo>
                <a:close/>
              </a:path>
              <a:path w="1285875" h="1103630">
                <a:moveTo>
                  <a:pt x="486207" y="43255"/>
                </a:moveTo>
                <a:lnTo>
                  <a:pt x="482791" y="60051"/>
                </a:lnTo>
                <a:lnTo>
                  <a:pt x="473489" y="73805"/>
                </a:lnTo>
                <a:lnTo>
                  <a:pt x="459723" y="83098"/>
                </a:lnTo>
                <a:lnTo>
                  <a:pt x="442912" y="86511"/>
                </a:lnTo>
                <a:lnTo>
                  <a:pt x="426101" y="83098"/>
                </a:lnTo>
                <a:lnTo>
                  <a:pt x="412335" y="73805"/>
                </a:lnTo>
                <a:lnTo>
                  <a:pt x="403033" y="60051"/>
                </a:lnTo>
                <a:lnTo>
                  <a:pt x="399617" y="43255"/>
                </a:lnTo>
                <a:lnTo>
                  <a:pt x="403033" y="26460"/>
                </a:lnTo>
                <a:lnTo>
                  <a:pt x="412335" y="12706"/>
                </a:lnTo>
                <a:lnTo>
                  <a:pt x="426101" y="3413"/>
                </a:lnTo>
                <a:lnTo>
                  <a:pt x="442912" y="0"/>
                </a:lnTo>
                <a:lnTo>
                  <a:pt x="459723" y="3413"/>
                </a:lnTo>
                <a:lnTo>
                  <a:pt x="473489" y="12706"/>
                </a:lnTo>
                <a:lnTo>
                  <a:pt x="482791" y="26460"/>
                </a:lnTo>
                <a:lnTo>
                  <a:pt x="486207" y="43255"/>
                </a:lnTo>
                <a:close/>
              </a:path>
              <a:path w="1285875" h="1103630">
                <a:moveTo>
                  <a:pt x="886257" y="381948"/>
                </a:moveTo>
                <a:lnTo>
                  <a:pt x="882841" y="398744"/>
                </a:lnTo>
                <a:lnTo>
                  <a:pt x="873539" y="412498"/>
                </a:lnTo>
                <a:lnTo>
                  <a:pt x="859773" y="421791"/>
                </a:lnTo>
                <a:lnTo>
                  <a:pt x="842962" y="425204"/>
                </a:lnTo>
                <a:lnTo>
                  <a:pt x="826151" y="421852"/>
                </a:lnTo>
                <a:lnTo>
                  <a:pt x="812385" y="412660"/>
                </a:lnTo>
                <a:lnTo>
                  <a:pt x="803083" y="398926"/>
                </a:lnTo>
                <a:lnTo>
                  <a:pt x="799667" y="381948"/>
                </a:lnTo>
                <a:lnTo>
                  <a:pt x="803083" y="365153"/>
                </a:lnTo>
                <a:lnTo>
                  <a:pt x="812385" y="351399"/>
                </a:lnTo>
                <a:lnTo>
                  <a:pt x="826151" y="342106"/>
                </a:lnTo>
                <a:lnTo>
                  <a:pt x="842962" y="338693"/>
                </a:lnTo>
                <a:lnTo>
                  <a:pt x="859773" y="342106"/>
                </a:lnTo>
                <a:lnTo>
                  <a:pt x="873539" y="351399"/>
                </a:lnTo>
                <a:lnTo>
                  <a:pt x="882841" y="365153"/>
                </a:lnTo>
                <a:lnTo>
                  <a:pt x="886257" y="381948"/>
                </a:lnTo>
                <a:close/>
              </a:path>
              <a:path w="1285875" h="1103630">
                <a:moveTo>
                  <a:pt x="886257" y="721074"/>
                </a:moveTo>
                <a:lnTo>
                  <a:pt x="882841" y="737869"/>
                </a:lnTo>
                <a:lnTo>
                  <a:pt x="873539" y="751623"/>
                </a:lnTo>
                <a:lnTo>
                  <a:pt x="859773" y="760917"/>
                </a:lnTo>
                <a:lnTo>
                  <a:pt x="842962" y="764330"/>
                </a:lnTo>
                <a:lnTo>
                  <a:pt x="826151" y="760917"/>
                </a:lnTo>
                <a:lnTo>
                  <a:pt x="812385" y="751623"/>
                </a:lnTo>
                <a:lnTo>
                  <a:pt x="803083" y="737869"/>
                </a:lnTo>
                <a:lnTo>
                  <a:pt x="799667" y="721074"/>
                </a:lnTo>
                <a:lnTo>
                  <a:pt x="803083" y="704279"/>
                </a:lnTo>
                <a:lnTo>
                  <a:pt x="812385" y="690525"/>
                </a:lnTo>
                <a:lnTo>
                  <a:pt x="826151" y="681231"/>
                </a:lnTo>
                <a:lnTo>
                  <a:pt x="842962" y="677818"/>
                </a:lnTo>
                <a:lnTo>
                  <a:pt x="859773" y="681231"/>
                </a:lnTo>
                <a:lnTo>
                  <a:pt x="873539" y="690525"/>
                </a:lnTo>
                <a:lnTo>
                  <a:pt x="882841" y="704279"/>
                </a:lnTo>
                <a:lnTo>
                  <a:pt x="886257" y="721074"/>
                </a:lnTo>
                <a:close/>
              </a:path>
              <a:path w="1285875" h="1103630">
                <a:moveTo>
                  <a:pt x="886257" y="1059767"/>
                </a:moveTo>
                <a:lnTo>
                  <a:pt x="882841" y="1076563"/>
                </a:lnTo>
                <a:lnTo>
                  <a:pt x="873539" y="1090317"/>
                </a:lnTo>
                <a:lnTo>
                  <a:pt x="859773" y="1099610"/>
                </a:lnTo>
                <a:lnTo>
                  <a:pt x="842962" y="1103023"/>
                </a:lnTo>
                <a:lnTo>
                  <a:pt x="826151" y="1099610"/>
                </a:lnTo>
                <a:lnTo>
                  <a:pt x="812385" y="1090317"/>
                </a:lnTo>
                <a:lnTo>
                  <a:pt x="803083" y="1076563"/>
                </a:lnTo>
                <a:lnTo>
                  <a:pt x="799667" y="1059767"/>
                </a:lnTo>
                <a:lnTo>
                  <a:pt x="803083" y="1042972"/>
                </a:lnTo>
                <a:lnTo>
                  <a:pt x="812385" y="1029218"/>
                </a:lnTo>
                <a:lnTo>
                  <a:pt x="826151" y="1019924"/>
                </a:lnTo>
                <a:lnTo>
                  <a:pt x="842962" y="1016511"/>
                </a:lnTo>
                <a:lnTo>
                  <a:pt x="859773" y="1019924"/>
                </a:lnTo>
                <a:lnTo>
                  <a:pt x="873539" y="1029218"/>
                </a:lnTo>
                <a:lnTo>
                  <a:pt x="882841" y="1042972"/>
                </a:lnTo>
                <a:lnTo>
                  <a:pt x="886257" y="1059767"/>
                </a:lnTo>
                <a:close/>
              </a:path>
              <a:path w="1285875" h="1103630">
                <a:moveTo>
                  <a:pt x="886257" y="43255"/>
                </a:moveTo>
                <a:lnTo>
                  <a:pt x="882841" y="60051"/>
                </a:lnTo>
                <a:lnTo>
                  <a:pt x="873539" y="73805"/>
                </a:lnTo>
                <a:lnTo>
                  <a:pt x="859773" y="83098"/>
                </a:lnTo>
                <a:lnTo>
                  <a:pt x="842962" y="86511"/>
                </a:lnTo>
                <a:lnTo>
                  <a:pt x="826151" y="83098"/>
                </a:lnTo>
                <a:lnTo>
                  <a:pt x="812385" y="73805"/>
                </a:lnTo>
                <a:lnTo>
                  <a:pt x="803083" y="60051"/>
                </a:lnTo>
                <a:lnTo>
                  <a:pt x="799667" y="43255"/>
                </a:lnTo>
                <a:lnTo>
                  <a:pt x="803083" y="26460"/>
                </a:lnTo>
                <a:lnTo>
                  <a:pt x="812385" y="12706"/>
                </a:lnTo>
                <a:lnTo>
                  <a:pt x="826151" y="3413"/>
                </a:lnTo>
                <a:lnTo>
                  <a:pt x="842962" y="0"/>
                </a:lnTo>
                <a:lnTo>
                  <a:pt x="859773" y="3413"/>
                </a:lnTo>
                <a:lnTo>
                  <a:pt x="873539" y="12706"/>
                </a:lnTo>
                <a:lnTo>
                  <a:pt x="882841" y="26460"/>
                </a:lnTo>
                <a:lnTo>
                  <a:pt x="886257" y="43255"/>
                </a:lnTo>
                <a:close/>
              </a:path>
              <a:path w="1285875" h="1103630">
                <a:moveTo>
                  <a:pt x="86590" y="381948"/>
                </a:moveTo>
                <a:lnTo>
                  <a:pt x="83174" y="398744"/>
                </a:lnTo>
                <a:lnTo>
                  <a:pt x="73872" y="412498"/>
                </a:lnTo>
                <a:lnTo>
                  <a:pt x="60106" y="421791"/>
                </a:lnTo>
                <a:lnTo>
                  <a:pt x="43295" y="425204"/>
                </a:lnTo>
                <a:lnTo>
                  <a:pt x="26484" y="421852"/>
                </a:lnTo>
                <a:lnTo>
                  <a:pt x="12718" y="412660"/>
                </a:lnTo>
                <a:lnTo>
                  <a:pt x="3416" y="398926"/>
                </a:lnTo>
                <a:lnTo>
                  <a:pt x="0" y="381948"/>
                </a:lnTo>
                <a:lnTo>
                  <a:pt x="3416" y="365153"/>
                </a:lnTo>
                <a:lnTo>
                  <a:pt x="12718" y="351399"/>
                </a:lnTo>
                <a:lnTo>
                  <a:pt x="26484" y="342106"/>
                </a:lnTo>
                <a:lnTo>
                  <a:pt x="43295" y="338693"/>
                </a:lnTo>
                <a:lnTo>
                  <a:pt x="60106" y="342106"/>
                </a:lnTo>
                <a:lnTo>
                  <a:pt x="73872" y="351399"/>
                </a:lnTo>
                <a:lnTo>
                  <a:pt x="83174" y="365153"/>
                </a:lnTo>
                <a:lnTo>
                  <a:pt x="86590" y="381948"/>
                </a:lnTo>
                <a:close/>
              </a:path>
              <a:path w="1285875" h="1103630">
                <a:moveTo>
                  <a:pt x="86590" y="721074"/>
                </a:moveTo>
                <a:lnTo>
                  <a:pt x="83174" y="737869"/>
                </a:lnTo>
                <a:lnTo>
                  <a:pt x="73872" y="751623"/>
                </a:lnTo>
                <a:lnTo>
                  <a:pt x="60106" y="760917"/>
                </a:lnTo>
                <a:lnTo>
                  <a:pt x="43295" y="764330"/>
                </a:lnTo>
                <a:lnTo>
                  <a:pt x="26484" y="760917"/>
                </a:lnTo>
                <a:lnTo>
                  <a:pt x="12718" y="751623"/>
                </a:lnTo>
                <a:lnTo>
                  <a:pt x="3416" y="737869"/>
                </a:lnTo>
                <a:lnTo>
                  <a:pt x="0" y="721074"/>
                </a:lnTo>
                <a:lnTo>
                  <a:pt x="3416" y="704279"/>
                </a:lnTo>
                <a:lnTo>
                  <a:pt x="12718" y="690525"/>
                </a:lnTo>
                <a:lnTo>
                  <a:pt x="26484" y="681231"/>
                </a:lnTo>
                <a:lnTo>
                  <a:pt x="43295" y="677818"/>
                </a:lnTo>
                <a:lnTo>
                  <a:pt x="60106" y="681231"/>
                </a:lnTo>
                <a:lnTo>
                  <a:pt x="73872" y="690525"/>
                </a:lnTo>
                <a:lnTo>
                  <a:pt x="83174" y="704279"/>
                </a:lnTo>
                <a:lnTo>
                  <a:pt x="86590" y="721074"/>
                </a:lnTo>
                <a:close/>
              </a:path>
              <a:path w="1285875" h="1103630">
                <a:moveTo>
                  <a:pt x="86590" y="1059767"/>
                </a:moveTo>
                <a:lnTo>
                  <a:pt x="83174" y="1076563"/>
                </a:lnTo>
                <a:lnTo>
                  <a:pt x="73872" y="1090317"/>
                </a:lnTo>
                <a:lnTo>
                  <a:pt x="60106" y="1099610"/>
                </a:lnTo>
                <a:lnTo>
                  <a:pt x="43295" y="1103023"/>
                </a:lnTo>
                <a:lnTo>
                  <a:pt x="26484" y="1099610"/>
                </a:lnTo>
                <a:lnTo>
                  <a:pt x="12718" y="1090317"/>
                </a:lnTo>
                <a:lnTo>
                  <a:pt x="3416" y="1076563"/>
                </a:lnTo>
                <a:lnTo>
                  <a:pt x="0" y="1059767"/>
                </a:lnTo>
                <a:lnTo>
                  <a:pt x="3416" y="1042972"/>
                </a:lnTo>
                <a:lnTo>
                  <a:pt x="12718" y="1029218"/>
                </a:lnTo>
                <a:lnTo>
                  <a:pt x="26484" y="1019924"/>
                </a:lnTo>
                <a:lnTo>
                  <a:pt x="43295" y="1016511"/>
                </a:lnTo>
                <a:lnTo>
                  <a:pt x="60106" y="1019924"/>
                </a:lnTo>
                <a:lnTo>
                  <a:pt x="73872" y="1029218"/>
                </a:lnTo>
                <a:lnTo>
                  <a:pt x="83174" y="1042972"/>
                </a:lnTo>
                <a:lnTo>
                  <a:pt x="86590" y="1059767"/>
                </a:lnTo>
                <a:close/>
              </a:path>
              <a:path w="1285875" h="1103630">
                <a:moveTo>
                  <a:pt x="86590" y="43255"/>
                </a:moveTo>
                <a:lnTo>
                  <a:pt x="83174" y="60051"/>
                </a:lnTo>
                <a:lnTo>
                  <a:pt x="73872" y="73805"/>
                </a:lnTo>
                <a:lnTo>
                  <a:pt x="60106" y="83098"/>
                </a:lnTo>
                <a:lnTo>
                  <a:pt x="43295" y="86511"/>
                </a:lnTo>
                <a:lnTo>
                  <a:pt x="26484" y="83098"/>
                </a:lnTo>
                <a:lnTo>
                  <a:pt x="12718" y="73805"/>
                </a:lnTo>
                <a:lnTo>
                  <a:pt x="3416" y="60051"/>
                </a:lnTo>
                <a:lnTo>
                  <a:pt x="0" y="43255"/>
                </a:lnTo>
                <a:lnTo>
                  <a:pt x="3416" y="26460"/>
                </a:lnTo>
                <a:lnTo>
                  <a:pt x="12718" y="12706"/>
                </a:lnTo>
                <a:lnTo>
                  <a:pt x="26484" y="3413"/>
                </a:lnTo>
                <a:lnTo>
                  <a:pt x="43295" y="0"/>
                </a:lnTo>
                <a:lnTo>
                  <a:pt x="60106" y="3413"/>
                </a:lnTo>
                <a:lnTo>
                  <a:pt x="73872" y="12706"/>
                </a:lnTo>
                <a:lnTo>
                  <a:pt x="83174" y="26460"/>
                </a:lnTo>
                <a:lnTo>
                  <a:pt x="86590" y="43255"/>
                </a:lnTo>
                <a:close/>
              </a:path>
              <a:path w="1285875" h="1103630">
                <a:moveTo>
                  <a:pt x="1285875" y="381948"/>
                </a:moveTo>
                <a:lnTo>
                  <a:pt x="1282458" y="398744"/>
                </a:lnTo>
                <a:lnTo>
                  <a:pt x="1273157" y="412498"/>
                </a:lnTo>
                <a:lnTo>
                  <a:pt x="1259390" y="421791"/>
                </a:lnTo>
                <a:lnTo>
                  <a:pt x="1242579" y="425204"/>
                </a:lnTo>
                <a:lnTo>
                  <a:pt x="1225768" y="421852"/>
                </a:lnTo>
                <a:lnTo>
                  <a:pt x="1212002" y="412660"/>
                </a:lnTo>
                <a:lnTo>
                  <a:pt x="1202700" y="398926"/>
                </a:lnTo>
                <a:lnTo>
                  <a:pt x="1199284" y="381948"/>
                </a:lnTo>
                <a:lnTo>
                  <a:pt x="1202700" y="365153"/>
                </a:lnTo>
                <a:lnTo>
                  <a:pt x="1212002" y="351399"/>
                </a:lnTo>
                <a:lnTo>
                  <a:pt x="1225768" y="342106"/>
                </a:lnTo>
                <a:lnTo>
                  <a:pt x="1242579" y="338693"/>
                </a:lnTo>
                <a:lnTo>
                  <a:pt x="1259390" y="342106"/>
                </a:lnTo>
                <a:lnTo>
                  <a:pt x="1273157" y="351399"/>
                </a:lnTo>
                <a:lnTo>
                  <a:pt x="1282458" y="365153"/>
                </a:lnTo>
                <a:lnTo>
                  <a:pt x="1285875" y="381948"/>
                </a:lnTo>
                <a:close/>
              </a:path>
              <a:path w="1285875" h="1103630">
                <a:moveTo>
                  <a:pt x="1285875" y="721074"/>
                </a:moveTo>
                <a:lnTo>
                  <a:pt x="1282458" y="737869"/>
                </a:lnTo>
                <a:lnTo>
                  <a:pt x="1273157" y="751623"/>
                </a:lnTo>
                <a:lnTo>
                  <a:pt x="1259390" y="760917"/>
                </a:lnTo>
                <a:lnTo>
                  <a:pt x="1242579" y="764330"/>
                </a:lnTo>
                <a:lnTo>
                  <a:pt x="1225768" y="760917"/>
                </a:lnTo>
                <a:lnTo>
                  <a:pt x="1212002" y="751623"/>
                </a:lnTo>
                <a:lnTo>
                  <a:pt x="1202700" y="737869"/>
                </a:lnTo>
                <a:lnTo>
                  <a:pt x="1199284" y="721074"/>
                </a:lnTo>
                <a:lnTo>
                  <a:pt x="1202700" y="704279"/>
                </a:lnTo>
                <a:lnTo>
                  <a:pt x="1212002" y="690525"/>
                </a:lnTo>
                <a:lnTo>
                  <a:pt x="1225768" y="681231"/>
                </a:lnTo>
                <a:lnTo>
                  <a:pt x="1242579" y="677818"/>
                </a:lnTo>
                <a:lnTo>
                  <a:pt x="1259390" y="681231"/>
                </a:lnTo>
                <a:lnTo>
                  <a:pt x="1273157" y="690525"/>
                </a:lnTo>
                <a:lnTo>
                  <a:pt x="1282458" y="704279"/>
                </a:lnTo>
                <a:lnTo>
                  <a:pt x="1285875" y="721074"/>
                </a:lnTo>
                <a:close/>
              </a:path>
              <a:path w="1285875" h="1103630">
                <a:moveTo>
                  <a:pt x="1285875" y="1059767"/>
                </a:moveTo>
                <a:lnTo>
                  <a:pt x="1282458" y="1076563"/>
                </a:lnTo>
                <a:lnTo>
                  <a:pt x="1273157" y="1090317"/>
                </a:lnTo>
                <a:lnTo>
                  <a:pt x="1259390" y="1099610"/>
                </a:lnTo>
                <a:lnTo>
                  <a:pt x="1242579" y="1103023"/>
                </a:lnTo>
                <a:lnTo>
                  <a:pt x="1225768" y="1099610"/>
                </a:lnTo>
                <a:lnTo>
                  <a:pt x="1212002" y="1090317"/>
                </a:lnTo>
                <a:lnTo>
                  <a:pt x="1202700" y="1076563"/>
                </a:lnTo>
                <a:lnTo>
                  <a:pt x="1199284" y="1059767"/>
                </a:lnTo>
                <a:lnTo>
                  <a:pt x="1202700" y="1042972"/>
                </a:lnTo>
                <a:lnTo>
                  <a:pt x="1212002" y="1029218"/>
                </a:lnTo>
                <a:lnTo>
                  <a:pt x="1225768" y="1019924"/>
                </a:lnTo>
                <a:lnTo>
                  <a:pt x="1242579" y="1016511"/>
                </a:lnTo>
                <a:lnTo>
                  <a:pt x="1259390" y="1019924"/>
                </a:lnTo>
                <a:lnTo>
                  <a:pt x="1273157" y="1029218"/>
                </a:lnTo>
                <a:lnTo>
                  <a:pt x="1282458" y="1042972"/>
                </a:lnTo>
                <a:lnTo>
                  <a:pt x="1285875" y="1059767"/>
                </a:lnTo>
                <a:close/>
              </a:path>
              <a:path w="1285875" h="1103630">
                <a:moveTo>
                  <a:pt x="1285875" y="43255"/>
                </a:moveTo>
                <a:lnTo>
                  <a:pt x="1282458" y="60051"/>
                </a:lnTo>
                <a:lnTo>
                  <a:pt x="1273157" y="73805"/>
                </a:lnTo>
                <a:lnTo>
                  <a:pt x="1259390" y="83098"/>
                </a:lnTo>
                <a:lnTo>
                  <a:pt x="1242579" y="86511"/>
                </a:lnTo>
                <a:lnTo>
                  <a:pt x="1225768" y="83098"/>
                </a:lnTo>
                <a:lnTo>
                  <a:pt x="1212002" y="73805"/>
                </a:lnTo>
                <a:lnTo>
                  <a:pt x="1202700" y="60051"/>
                </a:lnTo>
                <a:lnTo>
                  <a:pt x="1199284" y="43255"/>
                </a:lnTo>
                <a:lnTo>
                  <a:pt x="1202700" y="26460"/>
                </a:lnTo>
                <a:lnTo>
                  <a:pt x="1212002" y="12706"/>
                </a:lnTo>
                <a:lnTo>
                  <a:pt x="1225768" y="3413"/>
                </a:lnTo>
                <a:lnTo>
                  <a:pt x="1242579" y="0"/>
                </a:lnTo>
                <a:lnTo>
                  <a:pt x="1259390" y="3413"/>
                </a:lnTo>
                <a:lnTo>
                  <a:pt x="1273157" y="12706"/>
                </a:lnTo>
                <a:lnTo>
                  <a:pt x="1282458" y="26460"/>
                </a:lnTo>
                <a:lnTo>
                  <a:pt x="1285875" y="43255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13179" y="519475"/>
            <a:ext cx="12054840" cy="2399030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12700" marR="5080">
              <a:lnSpc>
                <a:spcPts val="6230"/>
              </a:lnSpc>
              <a:spcBef>
                <a:spcPts val="315"/>
              </a:spcBef>
            </a:pPr>
            <a:r>
              <a:rPr dirty="0" sz="5200" spc="715">
                <a:solidFill>
                  <a:srgbClr val="ECECF7"/>
                </a:solidFill>
                <a:latin typeface="Calibri"/>
                <a:cs typeface="Calibri"/>
              </a:rPr>
              <a:t>THESE</a:t>
            </a:r>
            <a:r>
              <a:rPr dirty="0" sz="5200" spc="-55">
                <a:solidFill>
                  <a:srgbClr val="ECECF7"/>
                </a:solidFill>
                <a:latin typeface="Calibri"/>
                <a:cs typeface="Calibri"/>
              </a:rPr>
              <a:t> </a:t>
            </a:r>
            <a:r>
              <a:rPr dirty="0" sz="5200" spc="715">
                <a:solidFill>
                  <a:srgbClr val="ECECF7"/>
                </a:solidFill>
                <a:latin typeface="Calibri"/>
                <a:cs typeface="Calibri"/>
              </a:rPr>
              <a:t>ARE</a:t>
            </a:r>
            <a:r>
              <a:rPr dirty="0" sz="5200" spc="-55">
                <a:solidFill>
                  <a:srgbClr val="ECECF7"/>
                </a:solidFill>
                <a:latin typeface="Calibri"/>
                <a:cs typeface="Calibri"/>
              </a:rPr>
              <a:t> </a:t>
            </a:r>
            <a:r>
              <a:rPr dirty="0" sz="5200" spc="670">
                <a:solidFill>
                  <a:srgbClr val="ECECF7"/>
                </a:solidFill>
                <a:latin typeface="Calibri"/>
                <a:cs typeface="Calibri"/>
              </a:rPr>
              <a:t>THE</a:t>
            </a:r>
            <a:r>
              <a:rPr dirty="0" sz="5200" spc="-50">
                <a:solidFill>
                  <a:srgbClr val="ECECF7"/>
                </a:solidFill>
                <a:latin typeface="Calibri"/>
                <a:cs typeface="Calibri"/>
              </a:rPr>
              <a:t> </a:t>
            </a:r>
            <a:r>
              <a:rPr dirty="0" sz="5200" spc="615">
                <a:solidFill>
                  <a:srgbClr val="ECECF7"/>
                </a:solidFill>
                <a:latin typeface="Calibri"/>
                <a:cs typeface="Calibri"/>
              </a:rPr>
              <a:t>FOLLOWING</a:t>
            </a:r>
            <a:r>
              <a:rPr dirty="0" sz="5200" spc="-55">
                <a:solidFill>
                  <a:srgbClr val="ECECF7"/>
                </a:solidFill>
                <a:latin typeface="Calibri"/>
                <a:cs typeface="Calibri"/>
              </a:rPr>
              <a:t> </a:t>
            </a:r>
            <a:r>
              <a:rPr dirty="0" sz="5200" spc="700">
                <a:solidFill>
                  <a:srgbClr val="ECECF7"/>
                </a:solidFill>
                <a:latin typeface="Calibri"/>
                <a:cs typeface="Calibri"/>
              </a:rPr>
              <a:t>VALUES  </a:t>
            </a:r>
            <a:r>
              <a:rPr dirty="0" sz="5200" spc="720">
                <a:solidFill>
                  <a:srgbClr val="ECECF7"/>
                </a:solidFill>
                <a:latin typeface="Calibri"/>
                <a:cs typeface="Calibri"/>
              </a:rPr>
              <a:t>AFTER </a:t>
            </a:r>
            <a:r>
              <a:rPr dirty="0" sz="5200" spc="455">
                <a:solidFill>
                  <a:srgbClr val="ECECF7"/>
                </a:solidFill>
                <a:latin typeface="Calibri"/>
                <a:cs typeface="Calibri"/>
              </a:rPr>
              <a:t>DOING </a:t>
            </a:r>
            <a:r>
              <a:rPr dirty="0" sz="5200" spc="670">
                <a:solidFill>
                  <a:srgbClr val="ECECF7"/>
                </a:solidFill>
                <a:latin typeface="Calibri"/>
                <a:cs typeface="Calibri"/>
              </a:rPr>
              <a:t>THE </a:t>
            </a:r>
            <a:r>
              <a:rPr dirty="0" sz="5200" spc="565">
                <a:solidFill>
                  <a:srgbClr val="ECECF7"/>
                </a:solidFill>
                <a:latin typeface="Calibri"/>
                <a:cs typeface="Calibri"/>
              </a:rPr>
              <a:t>MODEL  </a:t>
            </a:r>
            <a:r>
              <a:rPr dirty="0" sz="5200" spc="605">
                <a:solidFill>
                  <a:srgbClr val="ECECF7"/>
                </a:solidFill>
                <a:latin typeface="Calibri"/>
                <a:cs typeface="Calibri"/>
              </a:rPr>
              <a:t>EVALUATION</a:t>
            </a:r>
            <a:r>
              <a:rPr dirty="0" sz="5200" spc="-55">
                <a:solidFill>
                  <a:srgbClr val="ECECF7"/>
                </a:solidFill>
                <a:latin typeface="Calibri"/>
                <a:cs typeface="Calibri"/>
              </a:rPr>
              <a:t> </a:t>
            </a:r>
            <a:r>
              <a:rPr dirty="0" sz="5200" spc="655">
                <a:solidFill>
                  <a:srgbClr val="ECECF7"/>
                </a:solidFill>
                <a:latin typeface="Calibri"/>
                <a:cs typeface="Calibri"/>
              </a:rPr>
              <a:t>FOR</a:t>
            </a:r>
            <a:r>
              <a:rPr dirty="0" sz="5200" spc="-55">
                <a:solidFill>
                  <a:srgbClr val="ECECF7"/>
                </a:solidFill>
                <a:latin typeface="Calibri"/>
                <a:cs typeface="Calibri"/>
              </a:rPr>
              <a:t> </a:t>
            </a:r>
            <a:r>
              <a:rPr dirty="0" sz="5200" spc="775">
                <a:solidFill>
                  <a:srgbClr val="ECECF7"/>
                </a:solidFill>
                <a:latin typeface="Calibri"/>
                <a:cs typeface="Calibri"/>
              </a:rPr>
              <a:t>TEST</a:t>
            </a:r>
            <a:r>
              <a:rPr dirty="0" sz="5200" spc="-55">
                <a:solidFill>
                  <a:srgbClr val="ECECF7"/>
                </a:solidFill>
                <a:latin typeface="Calibri"/>
                <a:cs typeface="Calibri"/>
              </a:rPr>
              <a:t> </a:t>
            </a:r>
            <a:r>
              <a:rPr dirty="0" sz="5200" spc="675">
                <a:solidFill>
                  <a:srgbClr val="ECECF7"/>
                </a:solidFill>
                <a:latin typeface="Calibri"/>
                <a:cs typeface="Calibri"/>
              </a:rPr>
              <a:t>DATA</a:t>
            </a:r>
            <a:endParaRPr sz="5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354084" y="4934993"/>
            <a:ext cx="9582149" cy="36099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04247" y="4029548"/>
            <a:ext cx="180974" cy="1809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014516" y="3788248"/>
            <a:ext cx="4743450" cy="619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07185" algn="l"/>
              </a:tabLst>
            </a:pPr>
            <a:r>
              <a:rPr dirty="0" sz="3900" spc="-495">
                <a:solidFill>
                  <a:srgbClr val="FFFFFF"/>
                </a:solidFill>
                <a:latin typeface="Arial Black"/>
                <a:cs typeface="Arial Black"/>
              </a:rPr>
              <a:t>FINAL	</a:t>
            </a:r>
            <a:r>
              <a:rPr dirty="0" sz="3900" spc="-455">
                <a:solidFill>
                  <a:srgbClr val="FFFFFF"/>
                </a:solidFill>
                <a:latin typeface="Arial Black"/>
                <a:cs typeface="Arial Black"/>
              </a:rPr>
              <a:t>PREDICTION</a:t>
            </a:r>
            <a:r>
              <a:rPr dirty="0" sz="3900" spc="-37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900" spc="-265">
                <a:solidFill>
                  <a:srgbClr val="FFFFFF"/>
                </a:solidFill>
                <a:latin typeface="Arial Black"/>
                <a:cs typeface="Arial Black"/>
              </a:rPr>
              <a:t>:</a:t>
            </a:r>
            <a:endParaRPr sz="3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41706" y="1742610"/>
            <a:ext cx="3146293" cy="68008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977784" y="7253882"/>
            <a:ext cx="1638299" cy="1038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977820" y="1805639"/>
            <a:ext cx="1285875" cy="1103630"/>
          </a:xfrm>
          <a:custGeom>
            <a:avLst/>
            <a:gdLst/>
            <a:ahLst/>
            <a:cxnLst/>
            <a:rect l="l" t="t" r="r" b="b"/>
            <a:pathLst>
              <a:path w="1285875" h="1103630">
                <a:moveTo>
                  <a:pt x="486207" y="381948"/>
                </a:moveTo>
                <a:lnTo>
                  <a:pt x="482791" y="398744"/>
                </a:lnTo>
                <a:lnTo>
                  <a:pt x="473489" y="412498"/>
                </a:lnTo>
                <a:lnTo>
                  <a:pt x="459723" y="421791"/>
                </a:lnTo>
                <a:lnTo>
                  <a:pt x="442912" y="425204"/>
                </a:lnTo>
                <a:lnTo>
                  <a:pt x="426101" y="421852"/>
                </a:lnTo>
                <a:lnTo>
                  <a:pt x="412335" y="412660"/>
                </a:lnTo>
                <a:lnTo>
                  <a:pt x="403033" y="398926"/>
                </a:lnTo>
                <a:lnTo>
                  <a:pt x="399617" y="381948"/>
                </a:lnTo>
                <a:lnTo>
                  <a:pt x="403033" y="365153"/>
                </a:lnTo>
                <a:lnTo>
                  <a:pt x="412335" y="351399"/>
                </a:lnTo>
                <a:lnTo>
                  <a:pt x="426101" y="342106"/>
                </a:lnTo>
                <a:lnTo>
                  <a:pt x="442912" y="338693"/>
                </a:lnTo>
                <a:lnTo>
                  <a:pt x="459723" y="342106"/>
                </a:lnTo>
                <a:lnTo>
                  <a:pt x="473489" y="351399"/>
                </a:lnTo>
                <a:lnTo>
                  <a:pt x="482791" y="365153"/>
                </a:lnTo>
                <a:lnTo>
                  <a:pt x="486207" y="381948"/>
                </a:lnTo>
                <a:close/>
              </a:path>
              <a:path w="1285875" h="1103630">
                <a:moveTo>
                  <a:pt x="486207" y="721074"/>
                </a:moveTo>
                <a:lnTo>
                  <a:pt x="482791" y="737869"/>
                </a:lnTo>
                <a:lnTo>
                  <a:pt x="473489" y="751623"/>
                </a:lnTo>
                <a:lnTo>
                  <a:pt x="459723" y="760917"/>
                </a:lnTo>
                <a:lnTo>
                  <a:pt x="442912" y="764330"/>
                </a:lnTo>
                <a:lnTo>
                  <a:pt x="426101" y="760917"/>
                </a:lnTo>
                <a:lnTo>
                  <a:pt x="412335" y="751623"/>
                </a:lnTo>
                <a:lnTo>
                  <a:pt x="403033" y="737869"/>
                </a:lnTo>
                <a:lnTo>
                  <a:pt x="399617" y="721074"/>
                </a:lnTo>
                <a:lnTo>
                  <a:pt x="403033" y="704279"/>
                </a:lnTo>
                <a:lnTo>
                  <a:pt x="412335" y="690525"/>
                </a:lnTo>
                <a:lnTo>
                  <a:pt x="426101" y="681231"/>
                </a:lnTo>
                <a:lnTo>
                  <a:pt x="442912" y="677818"/>
                </a:lnTo>
                <a:lnTo>
                  <a:pt x="459723" y="681231"/>
                </a:lnTo>
                <a:lnTo>
                  <a:pt x="473489" y="690525"/>
                </a:lnTo>
                <a:lnTo>
                  <a:pt x="482791" y="704279"/>
                </a:lnTo>
                <a:lnTo>
                  <a:pt x="486207" y="721074"/>
                </a:lnTo>
                <a:close/>
              </a:path>
              <a:path w="1285875" h="1103630">
                <a:moveTo>
                  <a:pt x="486207" y="1059767"/>
                </a:moveTo>
                <a:lnTo>
                  <a:pt x="482791" y="1076563"/>
                </a:lnTo>
                <a:lnTo>
                  <a:pt x="473489" y="1090317"/>
                </a:lnTo>
                <a:lnTo>
                  <a:pt x="459723" y="1099610"/>
                </a:lnTo>
                <a:lnTo>
                  <a:pt x="442912" y="1103023"/>
                </a:lnTo>
                <a:lnTo>
                  <a:pt x="426101" y="1099610"/>
                </a:lnTo>
                <a:lnTo>
                  <a:pt x="412335" y="1090317"/>
                </a:lnTo>
                <a:lnTo>
                  <a:pt x="403033" y="1076563"/>
                </a:lnTo>
                <a:lnTo>
                  <a:pt x="399617" y="1059767"/>
                </a:lnTo>
                <a:lnTo>
                  <a:pt x="403033" y="1042972"/>
                </a:lnTo>
                <a:lnTo>
                  <a:pt x="412335" y="1029218"/>
                </a:lnTo>
                <a:lnTo>
                  <a:pt x="426101" y="1019924"/>
                </a:lnTo>
                <a:lnTo>
                  <a:pt x="442912" y="1016511"/>
                </a:lnTo>
                <a:lnTo>
                  <a:pt x="459723" y="1019924"/>
                </a:lnTo>
                <a:lnTo>
                  <a:pt x="473489" y="1029218"/>
                </a:lnTo>
                <a:lnTo>
                  <a:pt x="482791" y="1042972"/>
                </a:lnTo>
                <a:lnTo>
                  <a:pt x="486207" y="1059767"/>
                </a:lnTo>
                <a:close/>
              </a:path>
              <a:path w="1285875" h="1103630">
                <a:moveTo>
                  <a:pt x="486207" y="43255"/>
                </a:moveTo>
                <a:lnTo>
                  <a:pt x="482791" y="60051"/>
                </a:lnTo>
                <a:lnTo>
                  <a:pt x="473489" y="73805"/>
                </a:lnTo>
                <a:lnTo>
                  <a:pt x="459723" y="83098"/>
                </a:lnTo>
                <a:lnTo>
                  <a:pt x="442912" y="86511"/>
                </a:lnTo>
                <a:lnTo>
                  <a:pt x="426101" y="83098"/>
                </a:lnTo>
                <a:lnTo>
                  <a:pt x="412335" y="73805"/>
                </a:lnTo>
                <a:lnTo>
                  <a:pt x="403033" y="60051"/>
                </a:lnTo>
                <a:lnTo>
                  <a:pt x="399617" y="43255"/>
                </a:lnTo>
                <a:lnTo>
                  <a:pt x="403033" y="26460"/>
                </a:lnTo>
                <a:lnTo>
                  <a:pt x="412335" y="12706"/>
                </a:lnTo>
                <a:lnTo>
                  <a:pt x="426101" y="3413"/>
                </a:lnTo>
                <a:lnTo>
                  <a:pt x="442912" y="0"/>
                </a:lnTo>
                <a:lnTo>
                  <a:pt x="459723" y="3413"/>
                </a:lnTo>
                <a:lnTo>
                  <a:pt x="473489" y="12706"/>
                </a:lnTo>
                <a:lnTo>
                  <a:pt x="482791" y="26460"/>
                </a:lnTo>
                <a:lnTo>
                  <a:pt x="486207" y="43255"/>
                </a:lnTo>
                <a:close/>
              </a:path>
              <a:path w="1285875" h="1103630">
                <a:moveTo>
                  <a:pt x="886257" y="381948"/>
                </a:moveTo>
                <a:lnTo>
                  <a:pt x="882841" y="398744"/>
                </a:lnTo>
                <a:lnTo>
                  <a:pt x="873539" y="412498"/>
                </a:lnTo>
                <a:lnTo>
                  <a:pt x="859773" y="421791"/>
                </a:lnTo>
                <a:lnTo>
                  <a:pt x="842962" y="425204"/>
                </a:lnTo>
                <a:lnTo>
                  <a:pt x="826151" y="421852"/>
                </a:lnTo>
                <a:lnTo>
                  <a:pt x="812385" y="412660"/>
                </a:lnTo>
                <a:lnTo>
                  <a:pt x="803083" y="398926"/>
                </a:lnTo>
                <a:lnTo>
                  <a:pt x="799667" y="381948"/>
                </a:lnTo>
                <a:lnTo>
                  <a:pt x="803083" y="365153"/>
                </a:lnTo>
                <a:lnTo>
                  <a:pt x="812385" y="351399"/>
                </a:lnTo>
                <a:lnTo>
                  <a:pt x="826151" y="342106"/>
                </a:lnTo>
                <a:lnTo>
                  <a:pt x="842962" y="338693"/>
                </a:lnTo>
                <a:lnTo>
                  <a:pt x="859773" y="342106"/>
                </a:lnTo>
                <a:lnTo>
                  <a:pt x="873539" y="351399"/>
                </a:lnTo>
                <a:lnTo>
                  <a:pt x="882841" y="365153"/>
                </a:lnTo>
                <a:lnTo>
                  <a:pt x="886257" y="381948"/>
                </a:lnTo>
                <a:close/>
              </a:path>
              <a:path w="1285875" h="1103630">
                <a:moveTo>
                  <a:pt x="886257" y="721074"/>
                </a:moveTo>
                <a:lnTo>
                  <a:pt x="882841" y="737869"/>
                </a:lnTo>
                <a:lnTo>
                  <a:pt x="873539" y="751623"/>
                </a:lnTo>
                <a:lnTo>
                  <a:pt x="859773" y="760917"/>
                </a:lnTo>
                <a:lnTo>
                  <a:pt x="842962" y="764330"/>
                </a:lnTo>
                <a:lnTo>
                  <a:pt x="826151" y="760917"/>
                </a:lnTo>
                <a:lnTo>
                  <a:pt x="812385" y="751623"/>
                </a:lnTo>
                <a:lnTo>
                  <a:pt x="803083" y="737869"/>
                </a:lnTo>
                <a:lnTo>
                  <a:pt x="799667" y="721074"/>
                </a:lnTo>
                <a:lnTo>
                  <a:pt x="803083" y="704279"/>
                </a:lnTo>
                <a:lnTo>
                  <a:pt x="812385" y="690525"/>
                </a:lnTo>
                <a:lnTo>
                  <a:pt x="826151" y="681231"/>
                </a:lnTo>
                <a:lnTo>
                  <a:pt x="842962" y="677818"/>
                </a:lnTo>
                <a:lnTo>
                  <a:pt x="859773" y="681231"/>
                </a:lnTo>
                <a:lnTo>
                  <a:pt x="873539" y="690525"/>
                </a:lnTo>
                <a:lnTo>
                  <a:pt x="882841" y="704279"/>
                </a:lnTo>
                <a:lnTo>
                  <a:pt x="886257" y="721074"/>
                </a:lnTo>
                <a:close/>
              </a:path>
              <a:path w="1285875" h="1103630">
                <a:moveTo>
                  <a:pt x="886257" y="1059767"/>
                </a:moveTo>
                <a:lnTo>
                  <a:pt x="882841" y="1076563"/>
                </a:lnTo>
                <a:lnTo>
                  <a:pt x="873539" y="1090317"/>
                </a:lnTo>
                <a:lnTo>
                  <a:pt x="859773" y="1099610"/>
                </a:lnTo>
                <a:lnTo>
                  <a:pt x="842962" y="1103023"/>
                </a:lnTo>
                <a:lnTo>
                  <a:pt x="826151" y="1099610"/>
                </a:lnTo>
                <a:lnTo>
                  <a:pt x="812385" y="1090317"/>
                </a:lnTo>
                <a:lnTo>
                  <a:pt x="803083" y="1076563"/>
                </a:lnTo>
                <a:lnTo>
                  <a:pt x="799667" y="1059767"/>
                </a:lnTo>
                <a:lnTo>
                  <a:pt x="803083" y="1042972"/>
                </a:lnTo>
                <a:lnTo>
                  <a:pt x="812385" y="1029218"/>
                </a:lnTo>
                <a:lnTo>
                  <a:pt x="826151" y="1019924"/>
                </a:lnTo>
                <a:lnTo>
                  <a:pt x="842962" y="1016511"/>
                </a:lnTo>
                <a:lnTo>
                  <a:pt x="859773" y="1019924"/>
                </a:lnTo>
                <a:lnTo>
                  <a:pt x="873539" y="1029218"/>
                </a:lnTo>
                <a:lnTo>
                  <a:pt x="882841" y="1042972"/>
                </a:lnTo>
                <a:lnTo>
                  <a:pt x="886257" y="1059767"/>
                </a:lnTo>
                <a:close/>
              </a:path>
              <a:path w="1285875" h="1103630">
                <a:moveTo>
                  <a:pt x="886257" y="43255"/>
                </a:moveTo>
                <a:lnTo>
                  <a:pt x="882841" y="60051"/>
                </a:lnTo>
                <a:lnTo>
                  <a:pt x="873539" y="73805"/>
                </a:lnTo>
                <a:lnTo>
                  <a:pt x="859773" y="83098"/>
                </a:lnTo>
                <a:lnTo>
                  <a:pt x="842962" y="86511"/>
                </a:lnTo>
                <a:lnTo>
                  <a:pt x="826151" y="83098"/>
                </a:lnTo>
                <a:lnTo>
                  <a:pt x="812385" y="73805"/>
                </a:lnTo>
                <a:lnTo>
                  <a:pt x="803083" y="60051"/>
                </a:lnTo>
                <a:lnTo>
                  <a:pt x="799667" y="43255"/>
                </a:lnTo>
                <a:lnTo>
                  <a:pt x="803083" y="26460"/>
                </a:lnTo>
                <a:lnTo>
                  <a:pt x="812385" y="12706"/>
                </a:lnTo>
                <a:lnTo>
                  <a:pt x="826151" y="3413"/>
                </a:lnTo>
                <a:lnTo>
                  <a:pt x="842962" y="0"/>
                </a:lnTo>
                <a:lnTo>
                  <a:pt x="859773" y="3413"/>
                </a:lnTo>
                <a:lnTo>
                  <a:pt x="873539" y="12706"/>
                </a:lnTo>
                <a:lnTo>
                  <a:pt x="882841" y="26460"/>
                </a:lnTo>
                <a:lnTo>
                  <a:pt x="886257" y="43255"/>
                </a:lnTo>
                <a:close/>
              </a:path>
              <a:path w="1285875" h="1103630">
                <a:moveTo>
                  <a:pt x="86590" y="381948"/>
                </a:moveTo>
                <a:lnTo>
                  <a:pt x="83174" y="398744"/>
                </a:lnTo>
                <a:lnTo>
                  <a:pt x="73872" y="412498"/>
                </a:lnTo>
                <a:lnTo>
                  <a:pt x="60106" y="421791"/>
                </a:lnTo>
                <a:lnTo>
                  <a:pt x="43295" y="425204"/>
                </a:lnTo>
                <a:lnTo>
                  <a:pt x="26484" y="421852"/>
                </a:lnTo>
                <a:lnTo>
                  <a:pt x="12718" y="412660"/>
                </a:lnTo>
                <a:lnTo>
                  <a:pt x="3416" y="398926"/>
                </a:lnTo>
                <a:lnTo>
                  <a:pt x="0" y="381948"/>
                </a:lnTo>
                <a:lnTo>
                  <a:pt x="3416" y="365153"/>
                </a:lnTo>
                <a:lnTo>
                  <a:pt x="12718" y="351399"/>
                </a:lnTo>
                <a:lnTo>
                  <a:pt x="26484" y="342106"/>
                </a:lnTo>
                <a:lnTo>
                  <a:pt x="43295" y="338693"/>
                </a:lnTo>
                <a:lnTo>
                  <a:pt x="60106" y="342106"/>
                </a:lnTo>
                <a:lnTo>
                  <a:pt x="73872" y="351399"/>
                </a:lnTo>
                <a:lnTo>
                  <a:pt x="83174" y="365153"/>
                </a:lnTo>
                <a:lnTo>
                  <a:pt x="86590" y="381948"/>
                </a:lnTo>
                <a:close/>
              </a:path>
              <a:path w="1285875" h="1103630">
                <a:moveTo>
                  <a:pt x="86590" y="721074"/>
                </a:moveTo>
                <a:lnTo>
                  <a:pt x="83174" y="737869"/>
                </a:lnTo>
                <a:lnTo>
                  <a:pt x="73872" y="751623"/>
                </a:lnTo>
                <a:lnTo>
                  <a:pt x="60106" y="760917"/>
                </a:lnTo>
                <a:lnTo>
                  <a:pt x="43295" y="764330"/>
                </a:lnTo>
                <a:lnTo>
                  <a:pt x="26484" y="760917"/>
                </a:lnTo>
                <a:lnTo>
                  <a:pt x="12718" y="751623"/>
                </a:lnTo>
                <a:lnTo>
                  <a:pt x="3416" y="737869"/>
                </a:lnTo>
                <a:lnTo>
                  <a:pt x="0" y="721074"/>
                </a:lnTo>
                <a:lnTo>
                  <a:pt x="3416" y="704279"/>
                </a:lnTo>
                <a:lnTo>
                  <a:pt x="12718" y="690525"/>
                </a:lnTo>
                <a:lnTo>
                  <a:pt x="26484" y="681231"/>
                </a:lnTo>
                <a:lnTo>
                  <a:pt x="43295" y="677818"/>
                </a:lnTo>
                <a:lnTo>
                  <a:pt x="60106" y="681231"/>
                </a:lnTo>
                <a:lnTo>
                  <a:pt x="73872" y="690525"/>
                </a:lnTo>
                <a:lnTo>
                  <a:pt x="83174" y="704279"/>
                </a:lnTo>
                <a:lnTo>
                  <a:pt x="86590" y="721074"/>
                </a:lnTo>
                <a:close/>
              </a:path>
              <a:path w="1285875" h="1103630">
                <a:moveTo>
                  <a:pt x="86590" y="1059767"/>
                </a:moveTo>
                <a:lnTo>
                  <a:pt x="83174" y="1076563"/>
                </a:lnTo>
                <a:lnTo>
                  <a:pt x="73872" y="1090317"/>
                </a:lnTo>
                <a:lnTo>
                  <a:pt x="60106" y="1099610"/>
                </a:lnTo>
                <a:lnTo>
                  <a:pt x="43295" y="1103023"/>
                </a:lnTo>
                <a:lnTo>
                  <a:pt x="26484" y="1099610"/>
                </a:lnTo>
                <a:lnTo>
                  <a:pt x="12718" y="1090317"/>
                </a:lnTo>
                <a:lnTo>
                  <a:pt x="3416" y="1076563"/>
                </a:lnTo>
                <a:lnTo>
                  <a:pt x="0" y="1059767"/>
                </a:lnTo>
                <a:lnTo>
                  <a:pt x="3416" y="1042972"/>
                </a:lnTo>
                <a:lnTo>
                  <a:pt x="12718" y="1029218"/>
                </a:lnTo>
                <a:lnTo>
                  <a:pt x="26484" y="1019924"/>
                </a:lnTo>
                <a:lnTo>
                  <a:pt x="43295" y="1016511"/>
                </a:lnTo>
                <a:lnTo>
                  <a:pt x="60106" y="1019924"/>
                </a:lnTo>
                <a:lnTo>
                  <a:pt x="73872" y="1029218"/>
                </a:lnTo>
                <a:lnTo>
                  <a:pt x="83174" y="1042972"/>
                </a:lnTo>
                <a:lnTo>
                  <a:pt x="86590" y="1059767"/>
                </a:lnTo>
                <a:close/>
              </a:path>
              <a:path w="1285875" h="1103630">
                <a:moveTo>
                  <a:pt x="86590" y="43255"/>
                </a:moveTo>
                <a:lnTo>
                  <a:pt x="83174" y="60051"/>
                </a:lnTo>
                <a:lnTo>
                  <a:pt x="73872" y="73805"/>
                </a:lnTo>
                <a:lnTo>
                  <a:pt x="60106" y="83098"/>
                </a:lnTo>
                <a:lnTo>
                  <a:pt x="43295" y="86511"/>
                </a:lnTo>
                <a:lnTo>
                  <a:pt x="26484" y="83098"/>
                </a:lnTo>
                <a:lnTo>
                  <a:pt x="12718" y="73805"/>
                </a:lnTo>
                <a:lnTo>
                  <a:pt x="3416" y="60051"/>
                </a:lnTo>
                <a:lnTo>
                  <a:pt x="0" y="43255"/>
                </a:lnTo>
                <a:lnTo>
                  <a:pt x="3416" y="26460"/>
                </a:lnTo>
                <a:lnTo>
                  <a:pt x="12718" y="12706"/>
                </a:lnTo>
                <a:lnTo>
                  <a:pt x="26484" y="3413"/>
                </a:lnTo>
                <a:lnTo>
                  <a:pt x="43295" y="0"/>
                </a:lnTo>
                <a:lnTo>
                  <a:pt x="60106" y="3413"/>
                </a:lnTo>
                <a:lnTo>
                  <a:pt x="73872" y="12706"/>
                </a:lnTo>
                <a:lnTo>
                  <a:pt x="83174" y="26460"/>
                </a:lnTo>
                <a:lnTo>
                  <a:pt x="86590" y="43255"/>
                </a:lnTo>
                <a:close/>
              </a:path>
              <a:path w="1285875" h="1103630">
                <a:moveTo>
                  <a:pt x="1285875" y="381948"/>
                </a:moveTo>
                <a:lnTo>
                  <a:pt x="1282458" y="398744"/>
                </a:lnTo>
                <a:lnTo>
                  <a:pt x="1273157" y="412498"/>
                </a:lnTo>
                <a:lnTo>
                  <a:pt x="1259390" y="421791"/>
                </a:lnTo>
                <a:lnTo>
                  <a:pt x="1242579" y="425204"/>
                </a:lnTo>
                <a:lnTo>
                  <a:pt x="1225768" y="421852"/>
                </a:lnTo>
                <a:lnTo>
                  <a:pt x="1212002" y="412660"/>
                </a:lnTo>
                <a:lnTo>
                  <a:pt x="1202700" y="398926"/>
                </a:lnTo>
                <a:lnTo>
                  <a:pt x="1199284" y="381948"/>
                </a:lnTo>
                <a:lnTo>
                  <a:pt x="1202700" y="365153"/>
                </a:lnTo>
                <a:lnTo>
                  <a:pt x="1212002" y="351399"/>
                </a:lnTo>
                <a:lnTo>
                  <a:pt x="1225768" y="342106"/>
                </a:lnTo>
                <a:lnTo>
                  <a:pt x="1242579" y="338693"/>
                </a:lnTo>
                <a:lnTo>
                  <a:pt x="1259390" y="342106"/>
                </a:lnTo>
                <a:lnTo>
                  <a:pt x="1273157" y="351399"/>
                </a:lnTo>
                <a:lnTo>
                  <a:pt x="1282458" y="365153"/>
                </a:lnTo>
                <a:lnTo>
                  <a:pt x="1285875" y="381948"/>
                </a:lnTo>
                <a:close/>
              </a:path>
              <a:path w="1285875" h="1103630">
                <a:moveTo>
                  <a:pt x="1285875" y="721074"/>
                </a:moveTo>
                <a:lnTo>
                  <a:pt x="1282458" y="737869"/>
                </a:lnTo>
                <a:lnTo>
                  <a:pt x="1273157" y="751623"/>
                </a:lnTo>
                <a:lnTo>
                  <a:pt x="1259390" y="760917"/>
                </a:lnTo>
                <a:lnTo>
                  <a:pt x="1242579" y="764330"/>
                </a:lnTo>
                <a:lnTo>
                  <a:pt x="1225768" y="760917"/>
                </a:lnTo>
                <a:lnTo>
                  <a:pt x="1212002" y="751623"/>
                </a:lnTo>
                <a:lnTo>
                  <a:pt x="1202700" y="737869"/>
                </a:lnTo>
                <a:lnTo>
                  <a:pt x="1199284" y="721074"/>
                </a:lnTo>
                <a:lnTo>
                  <a:pt x="1202700" y="704279"/>
                </a:lnTo>
                <a:lnTo>
                  <a:pt x="1212002" y="690525"/>
                </a:lnTo>
                <a:lnTo>
                  <a:pt x="1225768" y="681231"/>
                </a:lnTo>
                <a:lnTo>
                  <a:pt x="1242579" y="677818"/>
                </a:lnTo>
                <a:lnTo>
                  <a:pt x="1259390" y="681231"/>
                </a:lnTo>
                <a:lnTo>
                  <a:pt x="1273157" y="690525"/>
                </a:lnTo>
                <a:lnTo>
                  <a:pt x="1282458" y="704279"/>
                </a:lnTo>
                <a:lnTo>
                  <a:pt x="1285875" y="721074"/>
                </a:lnTo>
                <a:close/>
              </a:path>
              <a:path w="1285875" h="1103630">
                <a:moveTo>
                  <a:pt x="1285875" y="1059767"/>
                </a:moveTo>
                <a:lnTo>
                  <a:pt x="1282458" y="1076563"/>
                </a:lnTo>
                <a:lnTo>
                  <a:pt x="1273157" y="1090317"/>
                </a:lnTo>
                <a:lnTo>
                  <a:pt x="1259390" y="1099610"/>
                </a:lnTo>
                <a:lnTo>
                  <a:pt x="1242579" y="1103023"/>
                </a:lnTo>
                <a:lnTo>
                  <a:pt x="1225768" y="1099610"/>
                </a:lnTo>
                <a:lnTo>
                  <a:pt x="1212002" y="1090317"/>
                </a:lnTo>
                <a:lnTo>
                  <a:pt x="1202700" y="1076563"/>
                </a:lnTo>
                <a:lnTo>
                  <a:pt x="1199284" y="1059767"/>
                </a:lnTo>
                <a:lnTo>
                  <a:pt x="1202700" y="1042972"/>
                </a:lnTo>
                <a:lnTo>
                  <a:pt x="1212002" y="1029218"/>
                </a:lnTo>
                <a:lnTo>
                  <a:pt x="1225768" y="1019924"/>
                </a:lnTo>
                <a:lnTo>
                  <a:pt x="1242579" y="1016511"/>
                </a:lnTo>
                <a:lnTo>
                  <a:pt x="1259390" y="1019924"/>
                </a:lnTo>
                <a:lnTo>
                  <a:pt x="1273157" y="1029218"/>
                </a:lnTo>
                <a:lnTo>
                  <a:pt x="1282458" y="1042972"/>
                </a:lnTo>
                <a:lnTo>
                  <a:pt x="1285875" y="1059767"/>
                </a:lnTo>
                <a:close/>
              </a:path>
              <a:path w="1285875" h="1103630">
                <a:moveTo>
                  <a:pt x="1285875" y="43255"/>
                </a:moveTo>
                <a:lnTo>
                  <a:pt x="1282458" y="60051"/>
                </a:lnTo>
                <a:lnTo>
                  <a:pt x="1273157" y="73805"/>
                </a:lnTo>
                <a:lnTo>
                  <a:pt x="1259390" y="83098"/>
                </a:lnTo>
                <a:lnTo>
                  <a:pt x="1242579" y="86511"/>
                </a:lnTo>
                <a:lnTo>
                  <a:pt x="1225768" y="83098"/>
                </a:lnTo>
                <a:lnTo>
                  <a:pt x="1212002" y="73805"/>
                </a:lnTo>
                <a:lnTo>
                  <a:pt x="1202700" y="60051"/>
                </a:lnTo>
                <a:lnTo>
                  <a:pt x="1199284" y="43255"/>
                </a:lnTo>
                <a:lnTo>
                  <a:pt x="1202700" y="26460"/>
                </a:lnTo>
                <a:lnTo>
                  <a:pt x="1212002" y="12706"/>
                </a:lnTo>
                <a:lnTo>
                  <a:pt x="1225768" y="3413"/>
                </a:lnTo>
                <a:lnTo>
                  <a:pt x="1242579" y="0"/>
                </a:lnTo>
                <a:lnTo>
                  <a:pt x="1259390" y="3413"/>
                </a:lnTo>
                <a:lnTo>
                  <a:pt x="1273157" y="12706"/>
                </a:lnTo>
                <a:lnTo>
                  <a:pt x="1282458" y="26460"/>
                </a:lnTo>
                <a:lnTo>
                  <a:pt x="1285875" y="43255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12935" y="5359401"/>
            <a:ext cx="180974" cy="1809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412935" y="6769101"/>
            <a:ext cx="180974" cy="1809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412935" y="7473951"/>
            <a:ext cx="180974" cy="1809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825586" y="5019671"/>
            <a:ext cx="12108180" cy="2844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dirty="0" sz="4000" spc="-375">
                <a:solidFill>
                  <a:srgbClr val="FFFFFF"/>
                </a:solidFill>
                <a:latin typeface="Arial Black"/>
                <a:cs typeface="Arial Black"/>
              </a:rPr>
              <a:t>Model </a:t>
            </a:r>
            <a:r>
              <a:rPr dirty="0" sz="4000" spc="-595">
                <a:solidFill>
                  <a:srgbClr val="FFFFFF"/>
                </a:solidFill>
                <a:latin typeface="Arial Black"/>
                <a:cs typeface="Arial Black"/>
              </a:rPr>
              <a:t>Accuracy </a:t>
            </a:r>
            <a:r>
              <a:rPr dirty="0" sz="4000" spc="-459">
                <a:solidFill>
                  <a:srgbClr val="FFFFFF"/>
                </a:solidFill>
                <a:latin typeface="Arial Black"/>
                <a:cs typeface="Arial Black"/>
              </a:rPr>
              <a:t>(Correctly </a:t>
            </a:r>
            <a:r>
              <a:rPr dirty="0" sz="4000" spc="-409">
                <a:solidFill>
                  <a:srgbClr val="FFFFFF"/>
                </a:solidFill>
                <a:latin typeface="Arial Black"/>
                <a:cs typeface="Arial Black"/>
              </a:rPr>
              <a:t>predicted </a:t>
            </a:r>
            <a:r>
              <a:rPr dirty="0" sz="4000" spc="-459">
                <a:solidFill>
                  <a:srgbClr val="FFFFFF"/>
                </a:solidFill>
                <a:latin typeface="Arial Black"/>
                <a:cs typeface="Arial Black"/>
              </a:rPr>
              <a:t>labels </a:t>
            </a:r>
            <a:r>
              <a:rPr dirty="0" sz="4000" spc="250">
                <a:solidFill>
                  <a:srgbClr val="FFFFFF"/>
                </a:solidFill>
                <a:latin typeface="Arial Black"/>
                <a:cs typeface="Arial Black"/>
              </a:rPr>
              <a:t>/ </a:t>
            </a:r>
            <a:r>
              <a:rPr dirty="0" sz="4000" spc="-509">
                <a:solidFill>
                  <a:srgbClr val="FFFFFF"/>
                </a:solidFill>
                <a:latin typeface="Arial Black"/>
                <a:cs typeface="Arial Black"/>
              </a:rPr>
              <a:t>Total </a:t>
            </a:r>
            <a:r>
              <a:rPr dirty="0" sz="4000" spc="-345">
                <a:solidFill>
                  <a:srgbClr val="FFFFFF"/>
                </a:solidFill>
                <a:latin typeface="Arial Black"/>
                <a:cs typeface="Arial Black"/>
              </a:rPr>
              <a:t>no.  of </a:t>
            </a:r>
            <a:r>
              <a:rPr dirty="0" sz="4000" spc="-459">
                <a:solidFill>
                  <a:srgbClr val="FFFFFF"/>
                </a:solidFill>
                <a:latin typeface="Arial Black"/>
                <a:cs typeface="Arial Black"/>
              </a:rPr>
              <a:t>labels </a:t>
            </a:r>
            <a:r>
              <a:rPr dirty="0" sz="4000" spc="-425">
                <a:solidFill>
                  <a:srgbClr val="FFFFFF"/>
                </a:solidFill>
                <a:latin typeface="Arial Black"/>
                <a:cs typeface="Arial Black"/>
              </a:rPr>
              <a:t>):</a:t>
            </a:r>
            <a:r>
              <a:rPr dirty="0" sz="4000" spc="-1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000" spc="-390">
                <a:solidFill>
                  <a:srgbClr val="FFFFFF"/>
                </a:solidFill>
                <a:latin typeface="Arial Black"/>
                <a:cs typeface="Arial Black"/>
              </a:rPr>
              <a:t>0.850</a:t>
            </a:r>
            <a:endParaRPr sz="4000">
              <a:latin typeface="Arial Black"/>
              <a:cs typeface="Arial Black"/>
            </a:endParaRPr>
          </a:p>
          <a:p>
            <a:pPr marL="12700" marR="4965700">
              <a:lnSpc>
                <a:spcPct val="115599"/>
              </a:lnSpc>
            </a:pPr>
            <a:r>
              <a:rPr dirty="0" sz="4000" spc="-500">
                <a:solidFill>
                  <a:srgbClr val="FFFFFF"/>
                </a:solidFill>
                <a:latin typeface="Arial Black"/>
                <a:cs typeface="Arial Black"/>
              </a:rPr>
              <a:t>Sensitivity </a:t>
            </a:r>
            <a:r>
              <a:rPr dirty="0" sz="4000" spc="-610">
                <a:solidFill>
                  <a:srgbClr val="FFFFFF"/>
                </a:solidFill>
                <a:latin typeface="Arial Black"/>
                <a:cs typeface="Arial Black"/>
              </a:rPr>
              <a:t>(TP </a:t>
            </a:r>
            <a:r>
              <a:rPr dirty="0" sz="4000" spc="250">
                <a:solidFill>
                  <a:srgbClr val="FFFFFF"/>
                </a:solidFill>
                <a:latin typeface="Arial Black"/>
                <a:cs typeface="Arial Black"/>
              </a:rPr>
              <a:t>/ </a:t>
            </a:r>
            <a:r>
              <a:rPr dirty="0" sz="4000" spc="-675">
                <a:solidFill>
                  <a:srgbClr val="FFFFFF"/>
                </a:solidFill>
                <a:latin typeface="Arial Black"/>
                <a:cs typeface="Arial Black"/>
              </a:rPr>
              <a:t>TP </a:t>
            </a:r>
            <a:r>
              <a:rPr dirty="0" sz="4000" spc="-360">
                <a:solidFill>
                  <a:srgbClr val="FFFFFF"/>
                </a:solidFill>
                <a:latin typeface="Arial Black"/>
                <a:cs typeface="Arial Black"/>
              </a:rPr>
              <a:t>+ </a:t>
            </a:r>
            <a:r>
              <a:rPr dirty="0" sz="4000" spc="-530">
                <a:solidFill>
                  <a:srgbClr val="FFFFFF"/>
                </a:solidFill>
                <a:latin typeface="Arial Black"/>
                <a:cs typeface="Arial Black"/>
              </a:rPr>
              <a:t>FN) </a:t>
            </a:r>
            <a:r>
              <a:rPr dirty="0" sz="4000" spc="-385">
                <a:solidFill>
                  <a:srgbClr val="FFFFFF"/>
                </a:solidFill>
                <a:latin typeface="Arial Black"/>
                <a:cs typeface="Arial Black"/>
              </a:rPr>
              <a:t>: </a:t>
            </a:r>
            <a:r>
              <a:rPr dirty="0" sz="4000" spc="-390">
                <a:solidFill>
                  <a:srgbClr val="FFFFFF"/>
                </a:solidFill>
                <a:latin typeface="Arial Black"/>
                <a:cs typeface="Arial Black"/>
              </a:rPr>
              <a:t>0.802  </a:t>
            </a:r>
            <a:r>
              <a:rPr dirty="0" sz="4000" spc="-520">
                <a:solidFill>
                  <a:srgbClr val="FFFFFF"/>
                </a:solidFill>
                <a:latin typeface="Arial Black"/>
                <a:cs typeface="Arial Black"/>
              </a:rPr>
              <a:t>Specificity </a:t>
            </a:r>
            <a:r>
              <a:rPr dirty="0" sz="4000" spc="-575">
                <a:solidFill>
                  <a:srgbClr val="FFFFFF"/>
                </a:solidFill>
                <a:latin typeface="Arial Black"/>
                <a:cs typeface="Arial Black"/>
              </a:rPr>
              <a:t>(TN </a:t>
            </a:r>
            <a:r>
              <a:rPr dirty="0" sz="4000" spc="250">
                <a:solidFill>
                  <a:srgbClr val="FFFFFF"/>
                </a:solidFill>
                <a:latin typeface="Arial Black"/>
                <a:cs typeface="Arial Black"/>
              </a:rPr>
              <a:t>/ </a:t>
            </a:r>
            <a:r>
              <a:rPr dirty="0" sz="4000" spc="-625">
                <a:solidFill>
                  <a:srgbClr val="FFFFFF"/>
                </a:solidFill>
                <a:latin typeface="Arial Black"/>
                <a:cs typeface="Arial Black"/>
              </a:rPr>
              <a:t>TN </a:t>
            </a:r>
            <a:r>
              <a:rPr dirty="0" sz="4000" spc="-360">
                <a:solidFill>
                  <a:srgbClr val="FFFFFF"/>
                </a:solidFill>
                <a:latin typeface="Arial Black"/>
                <a:cs typeface="Arial Black"/>
              </a:rPr>
              <a:t>+ </a:t>
            </a:r>
            <a:r>
              <a:rPr dirty="0" sz="4000" spc="-565">
                <a:solidFill>
                  <a:srgbClr val="FFFFFF"/>
                </a:solidFill>
                <a:latin typeface="Arial Black"/>
                <a:cs typeface="Arial Black"/>
              </a:rPr>
              <a:t>FP) </a:t>
            </a:r>
            <a:r>
              <a:rPr dirty="0" sz="4000" spc="-385">
                <a:solidFill>
                  <a:srgbClr val="FFFFFF"/>
                </a:solidFill>
                <a:latin typeface="Arial Black"/>
                <a:cs typeface="Arial Black"/>
              </a:rPr>
              <a:t>:</a:t>
            </a:r>
            <a:r>
              <a:rPr dirty="0" sz="4000" spc="-459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000" spc="-390">
                <a:solidFill>
                  <a:srgbClr val="FFFFFF"/>
                </a:solidFill>
                <a:latin typeface="Arial Black"/>
                <a:cs typeface="Arial Black"/>
              </a:rPr>
              <a:t>0.883</a:t>
            </a:r>
            <a:endParaRPr sz="4000">
              <a:latin typeface="Arial Black"/>
              <a:cs typeface="Arial Black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85899" y="1366012"/>
            <a:ext cx="180975" cy="1809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901229" y="1099757"/>
            <a:ext cx="5090795" cy="6502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200400" algn="l"/>
              </a:tabLst>
            </a:pPr>
            <a:r>
              <a:rPr dirty="0" sz="4100" spc="-515" b="0">
                <a:solidFill>
                  <a:srgbClr val="FFFFFF"/>
                </a:solidFill>
                <a:latin typeface="Arial Black"/>
                <a:cs typeface="Arial Black"/>
              </a:rPr>
              <a:t>CONFUSION	</a:t>
            </a:r>
            <a:r>
              <a:rPr dirty="0" sz="4100" spc="-660" b="0">
                <a:solidFill>
                  <a:srgbClr val="FFFFFF"/>
                </a:solidFill>
                <a:latin typeface="Arial Black"/>
                <a:cs typeface="Arial Black"/>
              </a:rPr>
              <a:t>MATRIX:</a:t>
            </a:r>
            <a:endParaRPr sz="4100">
              <a:latin typeface="Arial Black"/>
              <a:cs typeface="Arial Black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529863" y="2196831"/>
            <a:ext cx="1847849" cy="23259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842196" y="2196831"/>
            <a:ext cx="3691682" cy="11620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842196" y="1028700"/>
            <a:ext cx="5535516" cy="116626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842196" y="3360750"/>
            <a:ext cx="3691682" cy="11620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392879" y="1354264"/>
            <a:ext cx="370840" cy="170815"/>
          </a:xfrm>
          <a:custGeom>
            <a:avLst/>
            <a:gdLst/>
            <a:ahLst/>
            <a:cxnLst/>
            <a:rect l="l" t="t" r="r" b="b"/>
            <a:pathLst>
              <a:path w="370840" h="170815">
                <a:moveTo>
                  <a:pt x="205848" y="34827"/>
                </a:moveTo>
                <a:lnTo>
                  <a:pt x="200858" y="31720"/>
                </a:lnTo>
                <a:lnTo>
                  <a:pt x="199064" y="24942"/>
                </a:lnTo>
                <a:lnTo>
                  <a:pt x="198509" y="22926"/>
                </a:lnTo>
                <a:lnTo>
                  <a:pt x="197759" y="20975"/>
                </a:lnTo>
                <a:lnTo>
                  <a:pt x="197302" y="18958"/>
                </a:lnTo>
                <a:lnTo>
                  <a:pt x="196097" y="8870"/>
                </a:lnTo>
                <a:lnTo>
                  <a:pt x="198203" y="2718"/>
                </a:lnTo>
                <a:lnTo>
                  <a:pt x="204059" y="0"/>
                </a:lnTo>
                <a:lnTo>
                  <a:pt x="214100" y="213"/>
                </a:lnTo>
                <a:lnTo>
                  <a:pt x="281879" y="12623"/>
                </a:lnTo>
                <a:lnTo>
                  <a:pt x="348093" y="31852"/>
                </a:lnTo>
                <a:lnTo>
                  <a:pt x="349761" y="32513"/>
                </a:lnTo>
                <a:lnTo>
                  <a:pt x="218047" y="32513"/>
                </a:lnTo>
                <a:lnTo>
                  <a:pt x="205848" y="34827"/>
                </a:lnTo>
                <a:close/>
              </a:path>
              <a:path w="370840" h="170815">
                <a:moveTo>
                  <a:pt x="28144" y="99377"/>
                </a:moveTo>
                <a:lnTo>
                  <a:pt x="18742" y="95025"/>
                </a:lnTo>
                <a:lnTo>
                  <a:pt x="11045" y="87591"/>
                </a:lnTo>
                <a:lnTo>
                  <a:pt x="4252" y="78566"/>
                </a:lnTo>
                <a:lnTo>
                  <a:pt x="0" y="72615"/>
                </a:lnTo>
                <a:lnTo>
                  <a:pt x="1369" y="70697"/>
                </a:lnTo>
                <a:lnTo>
                  <a:pt x="8774" y="69110"/>
                </a:lnTo>
                <a:lnTo>
                  <a:pt x="19743" y="67437"/>
                </a:lnTo>
                <a:lnTo>
                  <a:pt x="30794" y="66656"/>
                </a:lnTo>
                <a:lnTo>
                  <a:pt x="41877" y="66061"/>
                </a:lnTo>
                <a:lnTo>
                  <a:pt x="52938" y="64945"/>
                </a:lnTo>
                <a:lnTo>
                  <a:pt x="67006" y="62900"/>
                </a:lnTo>
                <a:lnTo>
                  <a:pt x="81139" y="61110"/>
                </a:lnTo>
                <a:lnTo>
                  <a:pt x="95279" y="59989"/>
                </a:lnTo>
                <a:lnTo>
                  <a:pt x="109366" y="59953"/>
                </a:lnTo>
                <a:lnTo>
                  <a:pt x="138707" y="59518"/>
                </a:lnTo>
                <a:lnTo>
                  <a:pt x="167792" y="56626"/>
                </a:lnTo>
                <a:lnTo>
                  <a:pt x="196791" y="53058"/>
                </a:lnTo>
                <a:lnTo>
                  <a:pt x="225875" y="50597"/>
                </a:lnTo>
                <a:lnTo>
                  <a:pt x="237245" y="49891"/>
                </a:lnTo>
                <a:lnTo>
                  <a:pt x="271344" y="46762"/>
                </a:lnTo>
                <a:lnTo>
                  <a:pt x="271638" y="45935"/>
                </a:lnTo>
                <a:lnTo>
                  <a:pt x="271517" y="45043"/>
                </a:lnTo>
                <a:lnTo>
                  <a:pt x="271148" y="44382"/>
                </a:lnTo>
                <a:lnTo>
                  <a:pt x="239545" y="37301"/>
                </a:lnTo>
                <a:lnTo>
                  <a:pt x="223462" y="33968"/>
                </a:lnTo>
                <a:lnTo>
                  <a:pt x="218047" y="32513"/>
                </a:lnTo>
                <a:lnTo>
                  <a:pt x="349761" y="32513"/>
                </a:lnTo>
                <a:lnTo>
                  <a:pt x="355359" y="34732"/>
                </a:lnTo>
                <a:lnTo>
                  <a:pt x="361111" y="38724"/>
                </a:lnTo>
                <a:lnTo>
                  <a:pt x="364620" y="44679"/>
                </a:lnTo>
                <a:lnTo>
                  <a:pt x="276758" y="44679"/>
                </a:lnTo>
                <a:lnTo>
                  <a:pt x="276563" y="44844"/>
                </a:lnTo>
                <a:lnTo>
                  <a:pt x="276367" y="44877"/>
                </a:lnTo>
                <a:lnTo>
                  <a:pt x="276269" y="45043"/>
                </a:lnTo>
                <a:lnTo>
                  <a:pt x="364642" y="45043"/>
                </a:lnTo>
                <a:lnTo>
                  <a:pt x="365152" y="53407"/>
                </a:lnTo>
                <a:lnTo>
                  <a:pt x="364728" y="57242"/>
                </a:lnTo>
                <a:lnTo>
                  <a:pt x="367957" y="62102"/>
                </a:lnTo>
                <a:lnTo>
                  <a:pt x="370697" y="74896"/>
                </a:lnTo>
                <a:lnTo>
                  <a:pt x="367370" y="78566"/>
                </a:lnTo>
                <a:lnTo>
                  <a:pt x="361395" y="82070"/>
                </a:lnTo>
                <a:lnTo>
                  <a:pt x="276204" y="82070"/>
                </a:lnTo>
                <a:lnTo>
                  <a:pt x="241890" y="84880"/>
                </a:lnTo>
                <a:lnTo>
                  <a:pt x="72973" y="96380"/>
                </a:lnTo>
                <a:lnTo>
                  <a:pt x="49937" y="98501"/>
                </a:lnTo>
                <a:lnTo>
                  <a:pt x="43250" y="98501"/>
                </a:lnTo>
                <a:lnTo>
                  <a:pt x="40086" y="99195"/>
                </a:lnTo>
                <a:lnTo>
                  <a:pt x="28144" y="99377"/>
                </a:lnTo>
                <a:close/>
              </a:path>
              <a:path w="370840" h="170815">
                <a:moveTo>
                  <a:pt x="364642" y="45043"/>
                </a:moveTo>
                <a:lnTo>
                  <a:pt x="276302" y="45043"/>
                </a:lnTo>
                <a:lnTo>
                  <a:pt x="276628" y="44844"/>
                </a:lnTo>
                <a:lnTo>
                  <a:pt x="276758" y="44679"/>
                </a:lnTo>
                <a:lnTo>
                  <a:pt x="364620" y="44679"/>
                </a:lnTo>
                <a:lnTo>
                  <a:pt x="364642" y="45043"/>
                </a:lnTo>
                <a:close/>
              </a:path>
              <a:path w="370840" h="170815">
                <a:moveTo>
                  <a:pt x="232529" y="170539"/>
                </a:moveTo>
                <a:lnTo>
                  <a:pt x="230507" y="169249"/>
                </a:lnTo>
                <a:lnTo>
                  <a:pt x="228941" y="166968"/>
                </a:lnTo>
                <a:lnTo>
                  <a:pt x="223212" y="156603"/>
                </a:lnTo>
                <a:lnTo>
                  <a:pt x="220069" y="144545"/>
                </a:lnTo>
                <a:lnTo>
                  <a:pt x="221722" y="131979"/>
                </a:lnTo>
                <a:lnTo>
                  <a:pt x="255820" y="98369"/>
                </a:lnTo>
                <a:lnTo>
                  <a:pt x="272812" y="87591"/>
                </a:lnTo>
                <a:lnTo>
                  <a:pt x="276204" y="82070"/>
                </a:lnTo>
                <a:lnTo>
                  <a:pt x="361395" y="82070"/>
                </a:lnTo>
                <a:lnTo>
                  <a:pt x="354518" y="86103"/>
                </a:lnTo>
                <a:lnTo>
                  <a:pt x="347440" y="90335"/>
                </a:lnTo>
                <a:lnTo>
                  <a:pt x="299843" y="119622"/>
                </a:lnTo>
                <a:lnTo>
                  <a:pt x="253355" y="150797"/>
                </a:lnTo>
                <a:lnTo>
                  <a:pt x="234715" y="167431"/>
                </a:lnTo>
                <a:lnTo>
                  <a:pt x="232529" y="170539"/>
                </a:lnTo>
                <a:close/>
              </a:path>
              <a:path w="370840" h="170815">
                <a:moveTo>
                  <a:pt x="46642" y="98865"/>
                </a:moveTo>
                <a:lnTo>
                  <a:pt x="43250" y="98501"/>
                </a:lnTo>
                <a:lnTo>
                  <a:pt x="49937" y="98501"/>
                </a:lnTo>
                <a:lnTo>
                  <a:pt x="46642" y="98865"/>
                </a:lnTo>
                <a:close/>
              </a:path>
            </a:pathLst>
          </a:custGeom>
          <a:solidFill>
            <a:srgbClr val="7894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9812549" y="1184103"/>
            <a:ext cx="1591310" cy="8013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66090">
              <a:lnSpc>
                <a:spcPct val="115599"/>
              </a:lnSpc>
              <a:spcBef>
                <a:spcPts val="100"/>
              </a:spcBef>
            </a:pPr>
            <a:r>
              <a:rPr dirty="0" sz="2200" spc="-285">
                <a:latin typeface="Arial Black"/>
                <a:cs typeface="Arial Black"/>
              </a:rPr>
              <a:t>NOT  </a:t>
            </a:r>
            <a:r>
              <a:rPr dirty="0" sz="2200" spc="-355">
                <a:latin typeface="Arial Black"/>
                <a:cs typeface="Arial Black"/>
              </a:rPr>
              <a:t>C</a:t>
            </a:r>
            <a:r>
              <a:rPr dirty="0" sz="2200" spc="-160">
                <a:latin typeface="Arial Black"/>
                <a:cs typeface="Arial Black"/>
              </a:rPr>
              <a:t>O</a:t>
            </a:r>
            <a:r>
              <a:rPr dirty="0" sz="2200" spc="-254">
                <a:latin typeface="Arial Black"/>
                <a:cs typeface="Arial Black"/>
              </a:rPr>
              <a:t>N</a:t>
            </a:r>
            <a:r>
              <a:rPr dirty="0" sz="2200" spc="-450">
                <a:latin typeface="Arial Black"/>
                <a:cs typeface="Arial Black"/>
              </a:rPr>
              <a:t>V</a:t>
            </a:r>
            <a:r>
              <a:rPr dirty="0" sz="2200" spc="-400">
                <a:latin typeface="Arial Black"/>
                <a:cs typeface="Arial Black"/>
              </a:rPr>
              <a:t>ER</a:t>
            </a:r>
            <a:r>
              <a:rPr dirty="0" sz="2200" spc="-440">
                <a:latin typeface="Arial Black"/>
                <a:cs typeface="Arial Black"/>
              </a:rPr>
              <a:t>T</a:t>
            </a:r>
            <a:r>
              <a:rPr dirty="0" sz="2200" spc="-385">
                <a:latin typeface="Arial Black"/>
                <a:cs typeface="Arial Black"/>
              </a:rPr>
              <a:t>E</a:t>
            </a:r>
            <a:r>
              <a:rPr dirty="0" sz="2200" spc="-165">
                <a:latin typeface="Arial Black"/>
                <a:cs typeface="Arial Black"/>
              </a:rPr>
              <a:t>D</a:t>
            </a:r>
            <a:endParaRPr sz="2200">
              <a:latin typeface="Arial Black"/>
              <a:cs typeface="Arial Black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729777" y="1446961"/>
            <a:ext cx="1443990" cy="3289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00" spc="-325">
                <a:latin typeface="Arial Black"/>
                <a:cs typeface="Arial Black"/>
              </a:rPr>
              <a:t>C</a:t>
            </a:r>
            <a:r>
              <a:rPr dirty="0" sz="2000" spc="-150">
                <a:latin typeface="Arial Black"/>
                <a:cs typeface="Arial Black"/>
              </a:rPr>
              <a:t>O</a:t>
            </a:r>
            <a:r>
              <a:rPr dirty="0" sz="2000" spc="-240">
                <a:latin typeface="Arial Black"/>
                <a:cs typeface="Arial Black"/>
              </a:rPr>
              <a:t>N</a:t>
            </a:r>
            <a:r>
              <a:rPr dirty="0" sz="2000" spc="-409">
                <a:latin typeface="Arial Black"/>
                <a:cs typeface="Arial Black"/>
              </a:rPr>
              <a:t>V</a:t>
            </a:r>
            <a:r>
              <a:rPr dirty="0" sz="2000" spc="-360">
                <a:latin typeface="Arial Black"/>
                <a:cs typeface="Arial Black"/>
              </a:rPr>
              <a:t>ER</a:t>
            </a:r>
            <a:r>
              <a:rPr dirty="0" sz="2000" spc="-405">
                <a:latin typeface="Arial Black"/>
                <a:cs typeface="Arial Black"/>
              </a:rPr>
              <a:t>T</a:t>
            </a:r>
            <a:r>
              <a:rPr dirty="0" sz="2000" spc="-350">
                <a:latin typeface="Arial Black"/>
                <a:cs typeface="Arial Black"/>
              </a:rPr>
              <a:t>E</a:t>
            </a:r>
            <a:r>
              <a:rPr dirty="0" sz="2000" spc="-155">
                <a:latin typeface="Arial Black"/>
                <a:cs typeface="Arial Black"/>
              </a:rPr>
              <a:t>D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968715" y="2348024"/>
            <a:ext cx="1591310" cy="8013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66090">
              <a:lnSpc>
                <a:spcPct val="115599"/>
              </a:lnSpc>
              <a:spcBef>
                <a:spcPts val="100"/>
              </a:spcBef>
            </a:pPr>
            <a:r>
              <a:rPr dirty="0" sz="2200" spc="-285">
                <a:latin typeface="Arial Black"/>
                <a:cs typeface="Arial Black"/>
              </a:rPr>
              <a:t>NOT  </a:t>
            </a:r>
            <a:r>
              <a:rPr dirty="0" sz="2200" spc="-355">
                <a:latin typeface="Arial Black"/>
                <a:cs typeface="Arial Black"/>
              </a:rPr>
              <a:t>C</a:t>
            </a:r>
            <a:r>
              <a:rPr dirty="0" sz="2200" spc="-160">
                <a:latin typeface="Arial Black"/>
                <a:cs typeface="Arial Black"/>
              </a:rPr>
              <a:t>O</a:t>
            </a:r>
            <a:r>
              <a:rPr dirty="0" sz="2200" spc="-254">
                <a:latin typeface="Arial Black"/>
                <a:cs typeface="Arial Black"/>
              </a:rPr>
              <a:t>N</a:t>
            </a:r>
            <a:r>
              <a:rPr dirty="0" sz="2200" spc="-450">
                <a:latin typeface="Arial Black"/>
                <a:cs typeface="Arial Black"/>
              </a:rPr>
              <a:t>V</a:t>
            </a:r>
            <a:r>
              <a:rPr dirty="0" sz="2200" spc="-400">
                <a:latin typeface="Arial Black"/>
                <a:cs typeface="Arial Black"/>
              </a:rPr>
              <a:t>ER</a:t>
            </a:r>
            <a:r>
              <a:rPr dirty="0" sz="2200" spc="-440">
                <a:latin typeface="Arial Black"/>
                <a:cs typeface="Arial Black"/>
              </a:rPr>
              <a:t>T</a:t>
            </a:r>
            <a:r>
              <a:rPr dirty="0" sz="2200" spc="-385">
                <a:latin typeface="Arial Black"/>
                <a:cs typeface="Arial Black"/>
              </a:rPr>
              <a:t>E</a:t>
            </a:r>
            <a:r>
              <a:rPr dirty="0" sz="2200" spc="-165">
                <a:latin typeface="Arial Black"/>
                <a:cs typeface="Arial Black"/>
              </a:rPr>
              <a:t>D</a:t>
            </a:r>
            <a:endParaRPr sz="2200">
              <a:latin typeface="Arial Black"/>
              <a:cs typeface="Arial Black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42109" y="3774803"/>
            <a:ext cx="1443990" cy="3289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00" spc="-325">
                <a:latin typeface="Arial Black"/>
                <a:cs typeface="Arial Black"/>
              </a:rPr>
              <a:t>C</a:t>
            </a:r>
            <a:r>
              <a:rPr dirty="0" sz="2000" spc="-150">
                <a:latin typeface="Arial Black"/>
                <a:cs typeface="Arial Black"/>
              </a:rPr>
              <a:t>O</a:t>
            </a:r>
            <a:r>
              <a:rPr dirty="0" sz="2000" spc="-240">
                <a:latin typeface="Arial Black"/>
                <a:cs typeface="Arial Black"/>
              </a:rPr>
              <a:t>N</a:t>
            </a:r>
            <a:r>
              <a:rPr dirty="0" sz="2000" spc="-409">
                <a:latin typeface="Arial Black"/>
                <a:cs typeface="Arial Black"/>
              </a:rPr>
              <a:t>V</a:t>
            </a:r>
            <a:r>
              <a:rPr dirty="0" sz="2000" spc="-360">
                <a:latin typeface="Arial Black"/>
                <a:cs typeface="Arial Black"/>
              </a:rPr>
              <a:t>ER</a:t>
            </a:r>
            <a:r>
              <a:rPr dirty="0" sz="2000" spc="-405">
                <a:latin typeface="Arial Black"/>
                <a:cs typeface="Arial Black"/>
              </a:rPr>
              <a:t>T</a:t>
            </a:r>
            <a:r>
              <a:rPr dirty="0" sz="2000" spc="-350">
                <a:latin typeface="Arial Black"/>
                <a:cs typeface="Arial Black"/>
              </a:rPr>
              <a:t>E</a:t>
            </a:r>
            <a:r>
              <a:rPr dirty="0" sz="2000" spc="-155">
                <a:latin typeface="Arial Black"/>
                <a:cs typeface="Arial Black"/>
              </a:rPr>
              <a:t>D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948818" y="2609437"/>
            <a:ext cx="1318260" cy="3441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755650" algn="l"/>
              </a:tabLst>
            </a:pPr>
            <a:r>
              <a:rPr dirty="0" sz="2100" spc="20" b="1">
                <a:latin typeface="Arial"/>
                <a:cs typeface="Arial"/>
              </a:rPr>
              <a:t>147</a:t>
            </a:r>
            <a:r>
              <a:rPr dirty="0" sz="2100" spc="25" b="1">
                <a:latin typeface="Arial"/>
                <a:cs typeface="Arial"/>
              </a:rPr>
              <a:t>2</a:t>
            </a:r>
            <a:r>
              <a:rPr dirty="0" sz="2100" b="1">
                <a:latin typeface="Arial"/>
                <a:cs typeface="Arial"/>
              </a:rPr>
              <a:t>	</a:t>
            </a:r>
            <a:r>
              <a:rPr dirty="0" sz="2100" b="1">
                <a:latin typeface="Arial"/>
                <a:cs typeface="Arial"/>
              </a:rPr>
              <a:t>(</a:t>
            </a:r>
            <a:r>
              <a:rPr dirty="0" sz="2100" spc="-80" b="1">
                <a:latin typeface="Arial"/>
                <a:cs typeface="Arial"/>
              </a:rPr>
              <a:t>T</a:t>
            </a:r>
            <a:r>
              <a:rPr dirty="0" sz="2100" spc="175" b="1">
                <a:latin typeface="Arial"/>
                <a:cs typeface="Arial"/>
              </a:rPr>
              <a:t>N</a:t>
            </a:r>
            <a:r>
              <a:rPr dirty="0" sz="2100" spc="5" b="1">
                <a:latin typeface="Arial"/>
                <a:cs typeface="Arial"/>
              </a:rPr>
              <a:t>)</a:t>
            </a:r>
            <a:endParaRPr sz="21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927341" y="3790941"/>
            <a:ext cx="1049020" cy="3441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00" spc="20" b="1">
                <a:latin typeface="Arial"/>
                <a:cs typeface="Arial"/>
              </a:rPr>
              <a:t>884</a:t>
            </a:r>
            <a:r>
              <a:rPr dirty="0" sz="2100" spc="-120" b="1">
                <a:latin typeface="Arial"/>
                <a:cs typeface="Arial"/>
              </a:rPr>
              <a:t> </a:t>
            </a:r>
            <a:r>
              <a:rPr dirty="0" sz="2100" spc="-40" b="1">
                <a:latin typeface="Arial"/>
                <a:cs typeface="Arial"/>
              </a:rPr>
              <a:t>(TP)</a:t>
            </a:r>
            <a:endParaRPr sz="21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931360" y="2609437"/>
            <a:ext cx="1041400" cy="3441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00" spc="20" b="1">
                <a:latin typeface="Arial"/>
                <a:cs typeface="Arial"/>
              </a:rPr>
              <a:t>195</a:t>
            </a:r>
            <a:r>
              <a:rPr dirty="0" sz="2100" spc="-110" b="1">
                <a:latin typeface="Arial"/>
                <a:cs typeface="Arial"/>
              </a:rPr>
              <a:t> </a:t>
            </a:r>
            <a:r>
              <a:rPr dirty="0" sz="2100" spc="-60" b="1">
                <a:latin typeface="Arial"/>
                <a:cs typeface="Arial"/>
              </a:rPr>
              <a:t>(FP)</a:t>
            </a:r>
            <a:endParaRPr sz="21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062969" y="3773356"/>
            <a:ext cx="1090295" cy="3441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00" spc="20" b="1">
                <a:latin typeface="Arial"/>
                <a:cs typeface="Arial"/>
              </a:rPr>
              <a:t>218</a:t>
            </a:r>
            <a:r>
              <a:rPr dirty="0" sz="2100" spc="-114" b="1">
                <a:latin typeface="Arial"/>
                <a:cs typeface="Arial"/>
              </a:rPr>
              <a:t> </a:t>
            </a:r>
            <a:r>
              <a:rPr dirty="0" sz="2100" spc="10" b="1">
                <a:latin typeface="Arial"/>
                <a:cs typeface="Arial"/>
              </a:rPr>
              <a:t>(FN)</a:t>
            </a:r>
            <a:endParaRPr sz="21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924299" y="1197359"/>
            <a:ext cx="1445895" cy="8013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3520" marR="5080" indent="-211454">
              <a:lnSpc>
                <a:spcPct val="115599"/>
              </a:lnSpc>
              <a:spcBef>
                <a:spcPts val="100"/>
              </a:spcBef>
            </a:pPr>
            <a:r>
              <a:rPr dirty="0" sz="2200" spc="-310">
                <a:solidFill>
                  <a:srgbClr val="181818"/>
                </a:solidFill>
                <a:latin typeface="Arial Black"/>
                <a:cs typeface="Arial Black"/>
              </a:rPr>
              <a:t>P</a:t>
            </a:r>
            <a:r>
              <a:rPr dirty="0" sz="2200" spc="-400">
                <a:solidFill>
                  <a:srgbClr val="181818"/>
                </a:solidFill>
                <a:latin typeface="Arial Black"/>
                <a:cs typeface="Arial Black"/>
              </a:rPr>
              <a:t>RE</a:t>
            </a:r>
            <a:r>
              <a:rPr dirty="0" sz="2200" spc="-170">
                <a:solidFill>
                  <a:srgbClr val="181818"/>
                </a:solidFill>
                <a:latin typeface="Arial Black"/>
                <a:cs typeface="Arial Black"/>
              </a:rPr>
              <a:t>D</a:t>
            </a:r>
            <a:r>
              <a:rPr dirty="0" sz="2200" spc="-305">
                <a:solidFill>
                  <a:srgbClr val="181818"/>
                </a:solidFill>
                <a:latin typeface="Arial Black"/>
                <a:cs typeface="Arial Black"/>
              </a:rPr>
              <a:t>I</a:t>
            </a:r>
            <a:r>
              <a:rPr dirty="0" sz="2200" spc="-355">
                <a:solidFill>
                  <a:srgbClr val="181818"/>
                </a:solidFill>
                <a:latin typeface="Arial Black"/>
                <a:cs typeface="Arial Black"/>
              </a:rPr>
              <a:t>C</a:t>
            </a:r>
            <a:r>
              <a:rPr dirty="0" sz="2200" spc="-440">
                <a:solidFill>
                  <a:srgbClr val="181818"/>
                </a:solidFill>
                <a:latin typeface="Arial Black"/>
                <a:cs typeface="Arial Black"/>
              </a:rPr>
              <a:t>T</a:t>
            </a:r>
            <a:r>
              <a:rPr dirty="0" sz="2200" spc="-385">
                <a:solidFill>
                  <a:srgbClr val="181818"/>
                </a:solidFill>
                <a:latin typeface="Arial Black"/>
                <a:cs typeface="Arial Black"/>
              </a:rPr>
              <a:t>E</a:t>
            </a:r>
            <a:r>
              <a:rPr dirty="0" sz="2200" spc="-100">
                <a:solidFill>
                  <a:srgbClr val="181818"/>
                </a:solidFill>
                <a:latin typeface="Arial Black"/>
                <a:cs typeface="Arial Black"/>
              </a:rPr>
              <a:t>D  </a:t>
            </a:r>
            <a:r>
              <a:rPr dirty="0" sz="2200" spc="-365">
                <a:solidFill>
                  <a:srgbClr val="181818"/>
                </a:solidFill>
                <a:latin typeface="Arial Black"/>
                <a:cs typeface="Arial Black"/>
              </a:rPr>
              <a:t>ACTUAL</a:t>
            </a:r>
            <a:endParaRPr sz="2200">
              <a:latin typeface="Arial Black"/>
              <a:cs typeface="Arial Black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666805" y="2011002"/>
            <a:ext cx="170815" cy="370840"/>
          </a:xfrm>
          <a:custGeom>
            <a:avLst/>
            <a:gdLst/>
            <a:ahLst/>
            <a:cxnLst/>
            <a:rect l="l" t="t" r="r" b="b"/>
            <a:pathLst>
              <a:path w="170815" h="370839">
                <a:moveTo>
                  <a:pt x="135711" y="205848"/>
                </a:moveTo>
                <a:lnTo>
                  <a:pt x="138819" y="200858"/>
                </a:lnTo>
                <a:lnTo>
                  <a:pt x="145596" y="199064"/>
                </a:lnTo>
                <a:lnTo>
                  <a:pt x="147613" y="198509"/>
                </a:lnTo>
                <a:lnTo>
                  <a:pt x="149563" y="197759"/>
                </a:lnTo>
                <a:lnTo>
                  <a:pt x="151580" y="197302"/>
                </a:lnTo>
                <a:lnTo>
                  <a:pt x="161668" y="196097"/>
                </a:lnTo>
                <a:lnTo>
                  <a:pt x="167821" y="198203"/>
                </a:lnTo>
                <a:lnTo>
                  <a:pt x="170539" y="204059"/>
                </a:lnTo>
                <a:lnTo>
                  <a:pt x="170325" y="214100"/>
                </a:lnTo>
                <a:lnTo>
                  <a:pt x="157915" y="281879"/>
                </a:lnTo>
                <a:lnTo>
                  <a:pt x="138686" y="348093"/>
                </a:lnTo>
                <a:lnTo>
                  <a:pt x="138025" y="349761"/>
                </a:lnTo>
                <a:lnTo>
                  <a:pt x="138025" y="218047"/>
                </a:lnTo>
                <a:lnTo>
                  <a:pt x="135711" y="205848"/>
                </a:lnTo>
                <a:close/>
              </a:path>
              <a:path w="170815" h="370839">
                <a:moveTo>
                  <a:pt x="71161" y="28144"/>
                </a:moveTo>
                <a:lnTo>
                  <a:pt x="75513" y="18742"/>
                </a:lnTo>
                <a:lnTo>
                  <a:pt x="82947" y="11045"/>
                </a:lnTo>
                <a:lnTo>
                  <a:pt x="91973" y="4252"/>
                </a:lnTo>
                <a:lnTo>
                  <a:pt x="97923" y="0"/>
                </a:lnTo>
                <a:lnTo>
                  <a:pt x="99841" y="1369"/>
                </a:lnTo>
                <a:lnTo>
                  <a:pt x="101428" y="8774"/>
                </a:lnTo>
                <a:lnTo>
                  <a:pt x="103101" y="19743"/>
                </a:lnTo>
                <a:lnTo>
                  <a:pt x="103882" y="30794"/>
                </a:lnTo>
                <a:lnTo>
                  <a:pt x="104477" y="41877"/>
                </a:lnTo>
                <a:lnTo>
                  <a:pt x="105593" y="52938"/>
                </a:lnTo>
                <a:lnTo>
                  <a:pt x="107638" y="67006"/>
                </a:lnTo>
                <a:lnTo>
                  <a:pt x="109428" y="81139"/>
                </a:lnTo>
                <a:lnTo>
                  <a:pt x="110549" y="95279"/>
                </a:lnTo>
                <a:lnTo>
                  <a:pt x="110585" y="109366"/>
                </a:lnTo>
                <a:lnTo>
                  <a:pt x="111020" y="138707"/>
                </a:lnTo>
                <a:lnTo>
                  <a:pt x="113912" y="167792"/>
                </a:lnTo>
                <a:lnTo>
                  <a:pt x="117480" y="196791"/>
                </a:lnTo>
                <a:lnTo>
                  <a:pt x="119941" y="225875"/>
                </a:lnTo>
                <a:lnTo>
                  <a:pt x="120647" y="237245"/>
                </a:lnTo>
                <a:lnTo>
                  <a:pt x="123776" y="271344"/>
                </a:lnTo>
                <a:lnTo>
                  <a:pt x="124603" y="271638"/>
                </a:lnTo>
                <a:lnTo>
                  <a:pt x="125495" y="271517"/>
                </a:lnTo>
                <a:lnTo>
                  <a:pt x="126157" y="271148"/>
                </a:lnTo>
                <a:lnTo>
                  <a:pt x="133237" y="239545"/>
                </a:lnTo>
                <a:lnTo>
                  <a:pt x="136571" y="223462"/>
                </a:lnTo>
                <a:lnTo>
                  <a:pt x="138025" y="218047"/>
                </a:lnTo>
                <a:lnTo>
                  <a:pt x="138025" y="349761"/>
                </a:lnTo>
                <a:lnTo>
                  <a:pt x="135807" y="355359"/>
                </a:lnTo>
                <a:lnTo>
                  <a:pt x="131814" y="361111"/>
                </a:lnTo>
                <a:lnTo>
                  <a:pt x="125859" y="364620"/>
                </a:lnTo>
                <a:lnTo>
                  <a:pt x="125859" y="276758"/>
                </a:lnTo>
                <a:lnTo>
                  <a:pt x="125694" y="276563"/>
                </a:lnTo>
                <a:lnTo>
                  <a:pt x="125661" y="276367"/>
                </a:lnTo>
                <a:lnTo>
                  <a:pt x="125495" y="276269"/>
                </a:lnTo>
                <a:lnTo>
                  <a:pt x="125495" y="364642"/>
                </a:lnTo>
                <a:lnTo>
                  <a:pt x="117131" y="365152"/>
                </a:lnTo>
                <a:lnTo>
                  <a:pt x="113296" y="364728"/>
                </a:lnTo>
                <a:lnTo>
                  <a:pt x="108436" y="367957"/>
                </a:lnTo>
                <a:lnTo>
                  <a:pt x="95642" y="370697"/>
                </a:lnTo>
                <a:lnTo>
                  <a:pt x="91973" y="367370"/>
                </a:lnTo>
                <a:lnTo>
                  <a:pt x="88468" y="361395"/>
                </a:lnTo>
                <a:lnTo>
                  <a:pt x="88468" y="276204"/>
                </a:lnTo>
                <a:lnTo>
                  <a:pt x="85658" y="241890"/>
                </a:lnTo>
                <a:lnTo>
                  <a:pt x="74158" y="72973"/>
                </a:lnTo>
                <a:lnTo>
                  <a:pt x="72037" y="49937"/>
                </a:lnTo>
                <a:lnTo>
                  <a:pt x="72037" y="43250"/>
                </a:lnTo>
                <a:lnTo>
                  <a:pt x="71343" y="40086"/>
                </a:lnTo>
                <a:lnTo>
                  <a:pt x="71161" y="28144"/>
                </a:lnTo>
                <a:close/>
              </a:path>
              <a:path w="170815" h="370839">
                <a:moveTo>
                  <a:pt x="125495" y="364642"/>
                </a:moveTo>
                <a:lnTo>
                  <a:pt x="125495" y="276302"/>
                </a:lnTo>
                <a:lnTo>
                  <a:pt x="125694" y="276628"/>
                </a:lnTo>
                <a:lnTo>
                  <a:pt x="125859" y="276758"/>
                </a:lnTo>
                <a:lnTo>
                  <a:pt x="125859" y="364620"/>
                </a:lnTo>
                <a:lnTo>
                  <a:pt x="125495" y="364642"/>
                </a:lnTo>
                <a:close/>
              </a:path>
              <a:path w="170815" h="370839">
                <a:moveTo>
                  <a:pt x="0" y="232529"/>
                </a:moveTo>
                <a:lnTo>
                  <a:pt x="1289" y="230507"/>
                </a:lnTo>
                <a:lnTo>
                  <a:pt x="3570" y="228941"/>
                </a:lnTo>
                <a:lnTo>
                  <a:pt x="13935" y="223212"/>
                </a:lnTo>
                <a:lnTo>
                  <a:pt x="25993" y="220069"/>
                </a:lnTo>
                <a:lnTo>
                  <a:pt x="38559" y="221722"/>
                </a:lnTo>
                <a:lnTo>
                  <a:pt x="72170" y="255820"/>
                </a:lnTo>
                <a:lnTo>
                  <a:pt x="82947" y="272812"/>
                </a:lnTo>
                <a:lnTo>
                  <a:pt x="88468" y="276204"/>
                </a:lnTo>
                <a:lnTo>
                  <a:pt x="88468" y="361395"/>
                </a:lnTo>
                <a:lnTo>
                  <a:pt x="84435" y="354518"/>
                </a:lnTo>
                <a:lnTo>
                  <a:pt x="80203" y="347440"/>
                </a:lnTo>
                <a:lnTo>
                  <a:pt x="50916" y="299843"/>
                </a:lnTo>
                <a:lnTo>
                  <a:pt x="19742" y="253355"/>
                </a:lnTo>
                <a:lnTo>
                  <a:pt x="3107" y="234715"/>
                </a:lnTo>
                <a:lnTo>
                  <a:pt x="0" y="232529"/>
                </a:lnTo>
                <a:close/>
              </a:path>
              <a:path w="170815" h="370839">
                <a:moveTo>
                  <a:pt x="71674" y="46642"/>
                </a:moveTo>
                <a:lnTo>
                  <a:pt x="72037" y="43250"/>
                </a:lnTo>
                <a:lnTo>
                  <a:pt x="72037" y="49937"/>
                </a:lnTo>
                <a:lnTo>
                  <a:pt x="71674" y="46642"/>
                </a:lnTo>
                <a:close/>
              </a:path>
            </a:pathLst>
          </a:custGeom>
          <a:solidFill>
            <a:srgbClr val="7894A3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955800" cy="2374900"/>
          </a:xfrm>
          <a:custGeom>
            <a:avLst/>
            <a:gdLst/>
            <a:ahLst/>
            <a:cxnLst/>
            <a:rect l="l" t="t" r="r" b="b"/>
            <a:pathLst>
              <a:path w="1955800" h="2374900">
                <a:moveTo>
                  <a:pt x="0" y="1130300"/>
                </a:moveTo>
                <a:lnTo>
                  <a:pt x="0" y="1028700"/>
                </a:lnTo>
                <a:lnTo>
                  <a:pt x="14099" y="990600"/>
                </a:lnTo>
                <a:lnTo>
                  <a:pt x="36198" y="939800"/>
                </a:lnTo>
                <a:lnTo>
                  <a:pt x="61792" y="889000"/>
                </a:lnTo>
                <a:lnTo>
                  <a:pt x="90571" y="850900"/>
                </a:lnTo>
                <a:lnTo>
                  <a:pt x="122225" y="812800"/>
                </a:lnTo>
                <a:lnTo>
                  <a:pt x="156444" y="787400"/>
                </a:lnTo>
                <a:lnTo>
                  <a:pt x="192917" y="762000"/>
                </a:lnTo>
                <a:lnTo>
                  <a:pt x="231336" y="736600"/>
                </a:lnTo>
                <a:lnTo>
                  <a:pt x="271389" y="711200"/>
                </a:lnTo>
                <a:lnTo>
                  <a:pt x="312766" y="685800"/>
                </a:lnTo>
                <a:lnTo>
                  <a:pt x="355158" y="660400"/>
                </a:lnTo>
                <a:lnTo>
                  <a:pt x="398253" y="647700"/>
                </a:lnTo>
                <a:lnTo>
                  <a:pt x="438572" y="622300"/>
                </a:lnTo>
                <a:lnTo>
                  <a:pt x="478839" y="609600"/>
                </a:lnTo>
                <a:lnTo>
                  <a:pt x="558117" y="558800"/>
                </a:lnTo>
                <a:lnTo>
                  <a:pt x="596576" y="533400"/>
                </a:lnTo>
                <a:lnTo>
                  <a:pt x="633882" y="508000"/>
                </a:lnTo>
                <a:lnTo>
                  <a:pt x="669758" y="482600"/>
                </a:lnTo>
                <a:lnTo>
                  <a:pt x="703930" y="444500"/>
                </a:lnTo>
                <a:lnTo>
                  <a:pt x="736122" y="406400"/>
                </a:lnTo>
                <a:lnTo>
                  <a:pt x="766058" y="368300"/>
                </a:lnTo>
                <a:lnTo>
                  <a:pt x="793464" y="317500"/>
                </a:lnTo>
                <a:lnTo>
                  <a:pt x="818062" y="266700"/>
                </a:lnTo>
                <a:lnTo>
                  <a:pt x="839579" y="203200"/>
                </a:lnTo>
                <a:lnTo>
                  <a:pt x="855502" y="152400"/>
                </a:lnTo>
                <a:lnTo>
                  <a:pt x="874966" y="101600"/>
                </a:lnTo>
                <a:lnTo>
                  <a:pt x="897707" y="63500"/>
                </a:lnTo>
                <a:lnTo>
                  <a:pt x="923461" y="12700"/>
                </a:lnTo>
                <a:lnTo>
                  <a:pt x="942194" y="0"/>
                </a:lnTo>
                <a:lnTo>
                  <a:pt x="983990" y="0"/>
                </a:lnTo>
                <a:lnTo>
                  <a:pt x="953401" y="25400"/>
                </a:lnTo>
                <a:lnTo>
                  <a:pt x="925791" y="76200"/>
                </a:lnTo>
                <a:lnTo>
                  <a:pt x="901742" y="114300"/>
                </a:lnTo>
                <a:lnTo>
                  <a:pt x="881611" y="165100"/>
                </a:lnTo>
                <a:lnTo>
                  <a:pt x="882661" y="165100"/>
                </a:lnTo>
                <a:lnTo>
                  <a:pt x="879493" y="177800"/>
                </a:lnTo>
                <a:lnTo>
                  <a:pt x="876226" y="190500"/>
                </a:lnTo>
                <a:lnTo>
                  <a:pt x="872761" y="203200"/>
                </a:lnTo>
                <a:lnTo>
                  <a:pt x="869002" y="215900"/>
                </a:lnTo>
                <a:lnTo>
                  <a:pt x="867951" y="215900"/>
                </a:lnTo>
                <a:lnTo>
                  <a:pt x="847145" y="279400"/>
                </a:lnTo>
                <a:lnTo>
                  <a:pt x="823607" y="330200"/>
                </a:lnTo>
                <a:lnTo>
                  <a:pt x="797564" y="368300"/>
                </a:lnTo>
                <a:lnTo>
                  <a:pt x="769245" y="419100"/>
                </a:lnTo>
                <a:lnTo>
                  <a:pt x="738876" y="457200"/>
                </a:lnTo>
                <a:lnTo>
                  <a:pt x="706686" y="482600"/>
                </a:lnTo>
                <a:lnTo>
                  <a:pt x="672900" y="520700"/>
                </a:lnTo>
                <a:lnTo>
                  <a:pt x="637748" y="546100"/>
                </a:lnTo>
                <a:lnTo>
                  <a:pt x="601456" y="571500"/>
                </a:lnTo>
                <a:lnTo>
                  <a:pt x="564252" y="596900"/>
                </a:lnTo>
                <a:lnTo>
                  <a:pt x="526363" y="609600"/>
                </a:lnTo>
                <a:lnTo>
                  <a:pt x="449441" y="660400"/>
                </a:lnTo>
                <a:lnTo>
                  <a:pt x="410863" y="673100"/>
                </a:lnTo>
                <a:lnTo>
                  <a:pt x="367793" y="698500"/>
                </a:lnTo>
                <a:lnTo>
                  <a:pt x="325493" y="711200"/>
                </a:lnTo>
                <a:lnTo>
                  <a:pt x="284294" y="736600"/>
                </a:lnTo>
                <a:lnTo>
                  <a:pt x="244529" y="762000"/>
                </a:lnTo>
                <a:lnTo>
                  <a:pt x="206530" y="787400"/>
                </a:lnTo>
                <a:lnTo>
                  <a:pt x="170630" y="812800"/>
                </a:lnTo>
                <a:lnTo>
                  <a:pt x="137159" y="850900"/>
                </a:lnTo>
                <a:lnTo>
                  <a:pt x="106450" y="889000"/>
                </a:lnTo>
                <a:lnTo>
                  <a:pt x="78834" y="927100"/>
                </a:lnTo>
                <a:lnTo>
                  <a:pt x="54645" y="977900"/>
                </a:lnTo>
                <a:lnTo>
                  <a:pt x="34214" y="1028700"/>
                </a:lnTo>
                <a:lnTo>
                  <a:pt x="17873" y="1079500"/>
                </a:lnTo>
                <a:lnTo>
                  <a:pt x="16822" y="1079500"/>
                </a:lnTo>
                <a:lnTo>
                  <a:pt x="0" y="1130300"/>
                </a:lnTo>
                <a:close/>
              </a:path>
              <a:path w="1955800" h="2374900">
                <a:moveTo>
                  <a:pt x="0" y="2070100"/>
                </a:moveTo>
                <a:lnTo>
                  <a:pt x="0" y="2006600"/>
                </a:lnTo>
                <a:lnTo>
                  <a:pt x="14721" y="1981200"/>
                </a:lnTo>
                <a:lnTo>
                  <a:pt x="16822" y="1981200"/>
                </a:lnTo>
                <a:lnTo>
                  <a:pt x="48561" y="1943100"/>
                </a:lnTo>
                <a:lnTo>
                  <a:pt x="84351" y="1905000"/>
                </a:lnTo>
                <a:lnTo>
                  <a:pt x="123712" y="1866900"/>
                </a:lnTo>
                <a:lnTo>
                  <a:pt x="166164" y="1841500"/>
                </a:lnTo>
                <a:lnTo>
                  <a:pt x="211226" y="1816100"/>
                </a:lnTo>
                <a:lnTo>
                  <a:pt x="258419" y="1803400"/>
                </a:lnTo>
                <a:lnTo>
                  <a:pt x="307261" y="1778000"/>
                </a:lnTo>
                <a:lnTo>
                  <a:pt x="399039" y="1739900"/>
                </a:lnTo>
                <a:lnTo>
                  <a:pt x="481932" y="1714500"/>
                </a:lnTo>
                <a:lnTo>
                  <a:pt x="522406" y="1689100"/>
                </a:lnTo>
                <a:lnTo>
                  <a:pt x="561795" y="1663700"/>
                </a:lnTo>
                <a:lnTo>
                  <a:pt x="599772" y="1638300"/>
                </a:lnTo>
                <a:lnTo>
                  <a:pt x="636010" y="1612900"/>
                </a:lnTo>
                <a:lnTo>
                  <a:pt x="670182" y="1587500"/>
                </a:lnTo>
                <a:lnTo>
                  <a:pt x="701961" y="1549400"/>
                </a:lnTo>
                <a:lnTo>
                  <a:pt x="731019" y="1498600"/>
                </a:lnTo>
                <a:lnTo>
                  <a:pt x="757029" y="1460500"/>
                </a:lnTo>
                <a:lnTo>
                  <a:pt x="779665" y="1409700"/>
                </a:lnTo>
                <a:lnTo>
                  <a:pt x="798599" y="1346200"/>
                </a:lnTo>
                <a:lnTo>
                  <a:pt x="816892" y="1282700"/>
                </a:lnTo>
                <a:lnTo>
                  <a:pt x="838991" y="1231900"/>
                </a:lnTo>
                <a:lnTo>
                  <a:pt x="864585" y="1193800"/>
                </a:lnTo>
                <a:lnTo>
                  <a:pt x="893364" y="1155700"/>
                </a:lnTo>
                <a:lnTo>
                  <a:pt x="925018" y="1117600"/>
                </a:lnTo>
                <a:lnTo>
                  <a:pt x="959237" y="1092200"/>
                </a:lnTo>
                <a:lnTo>
                  <a:pt x="995710" y="1054100"/>
                </a:lnTo>
                <a:lnTo>
                  <a:pt x="1034129" y="1028700"/>
                </a:lnTo>
                <a:lnTo>
                  <a:pt x="1074182" y="1003300"/>
                </a:lnTo>
                <a:lnTo>
                  <a:pt x="1115559" y="990600"/>
                </a:lnTo>
                <a:lnTo>
                  <a:pt x="1201046" y="939800"/>
                </a:lnTo>
                <a:lnTo>
                  <a:pt x="1241365" y="927100"/>
                </a:lnTo>
                <a:lnTo>
                  <a:pt x="1321572" y="876300"/>
                </a:lnTo>
                <a:lnTo>
                  <a:pt x="1360910" y="863600"/>
                </a:lnTo>
                <a:lnTo>
                  <a:pt x="1399369" y="838200"/>
                </a:lnTo>
                <a:lnTo>
                  <a:pt x="1436675" y="812800"/>
                </a:lnTo>
                <a:lnTo>
                  <a:pt x="1472551" y="774700"/>
                </a:lnTo>
                <a:lnTo>
                  <a:pt x="1506723" y="749300"/>
                </a:lnTo>
                <a:lnTo>
                  <a:pt x="1538915" y="711200"/>
                </a:lnTo>
                <a:lnTo>
                  <a:pt x="1568851" y="660400"/>
                </a:lnTo>
                <a:lnTo>
                  <a:pt x="1596257" y="622300"/>
                </a:lnTo>
                <a:lnTo>
                  <a:pt x="1620855" y="558800"/>
                </a:lnTo>
                <a:lnTo>
                  <a:pt x="1642372" y="508000"/>
                </a:lnTo>
                <a:lnTo>
                  <a:pt x="1658482" y="444500"/>
                </a:lnTo>
                <a:lnTo>
                  <a:pt x="1678191" y="406400"/>
                </a:lnTo>
                <a:lnTo>
                  <a:pt x="1701128" y="355600"/>
                </a:lnTo>
                <a:lnTo>
                  <a:pt x="1726922" y="317500"/>
                </a:lnTo>
                <a:lnTo>
                  <a:pt x="1755199" y="279400"/>
                </a:lnTo>
                <a:lnTo>
                  <a:pt x="1785589" y="254000"/>
                </a:lnTo>
                <a:lnTo>
                  <a:pt x="1817718" y="215900"/>
                </a:lnTo>
                <a:lnTo>
                  <a:pt x="1851216" y="190500"/>
                </a:lnTo>
                <a:lnTo>
                  <a:pt x="1885710" y="177800"/>
                </a:lnTo>
                <a:lnTo>
                  <a:pt x="1920828" y="152400"/>
                </a:lnTo>
                <a:lnTo>
                  <a:pt x="1917824" y="101600"/>
                </a:lnTo>
                <a:lnTo>
                  <a:pt x="1913542" y="50800"/>
                </a:lnTo>
                <a:lnTo>
                  <a:pt x="1907986" y="0"/>
                </a:lnTo>
                <a:lnTo>
                  <a:pt x="1940253" y="0"/>
                </a:lnTo>
                <a:lnTo>
                  <a:pt x="1947002" y="50800"/>
                </a:lnTo>
                <a:lnTo>
                  <a:pt x="1950704" y="101600"/>
                </a:lnTo>
                <a:lnTo>
                  <a:pt x="1953363" y="152400"/>
                </a:lnTo>
                <a:lnTo>
                  <a:pt x="1954565" y="190500"/>
                </a:lnTo>
                <a:lnTo>
                  <a:pt x="1922929" y="190500"/>
                </a:lnTo>
                <a:lnTo>
                  <a:pt x="1886952" y="215900"/>
                </a:lnTo>
                <a:lnTo>
                  <a:pt x="1851837" y="241300"/>
                </a:lnTo>
                <a:lnTo>
                  <a:pt x="1818052" y="266700"/>
                </a:lnTo>
                <a:lnTo>
                  <a:pt x="1786065" y="292100"/>
                </a:lnTo>
                <a:lnTo>
                  <a:pt x="1756344" y="330200"/>
                </a:lnTo>
                <a:lnTo>
                  <a:pt x="1729356" y="368300"/>
                </a:lnTo>
                <a:lnTo>
                  <a:pt x="1705570" y="419100"/>
                </a:lnTo>
                <a:lnTo>
                  <a:pt x="1685454" y="469900"/>
                </a:lnTo>
                <a:lnTo>
                  <a:pt x="1686504" y="469900"/>
                </a:lnTo>
                <a:lnTo>
                  <a:pt x="1683336" y="482600"/>
                </a:lnTo>
                <a:lnTo>
                  <a:pt x="1680069" y="495300"/>
                </a:lnTo>
                <a:lnTo>
                  <a:pt x="1676604" y="508000"/>
                </a:lnTo>
                <a:lnTo>
                  <a:pt x="1672845" y="520700"/>
                </a:lnTo>
                <a:lnTo>
                  <a:pt x="1671794" y="520700"/>
                </a:lnTo>
                <a:lnTo>
                  <a:pt x="1650988" y="571500"/>
                </a:lnTo>
                <a:lnTo>
                  <a:pt x="1627450" y="622300"/>
                </a:lnTo>
                <a:lnTo>
                  <a:pt x="1601407" y="673100"/>
                </a:lnTo>
                <a:lnTo>
                  <a:pt x="1573088" y="711200"/>
                </a:lnTo>
                <a:lnTo>
                  <a:pt x="1542719" y="749300"/>
                </a:lnTo>
                <a:lnTo>
                  <a:pt x="1510529" y="787400"/>
                </a:lnTo>
                <a:lnTo>
                  <a:pt x="1476743" y="812800"/>
                </a:lnTo>
                <a:lnTo>
                  <a:pt x="1441591" y="838200"/>
                </a:lnTo>
                <a:lnTo>
                  <a:pt x="1405299" y="863600"/>
                </a:lnTo>
                <a:lnTo>
                  <a:pt x="1368095" y="889000"/>
                </a:lnTo>
                <a:lnTo>
                  <a:pt x="1291860" y="939800"/>
                </a:lnTo>
                <a:lnTo>
                  <a:pt x="1253284" y="952500"/>
                </a:lnTo>
                <a:lnTo>
                  <a:pt x="1214706" y="977900"/>
                </a:lnTo>
                <a:lnTo>
                  <a:pt x="1171636" y="990600"/>
                </a:lnTo>
                <a:lnTo>
                  <a:pt x="1129336" y="1016000"/>
                </a:lnTo>
                <a:lnTo>
                  <a:pt x="1088137" y="1041400"/>
                </a:lnTo>
                <a:lnTo>
                  <a:pt x="1048372" y="1066800"/>
                </a:lnTo>
                <a:lnTo>
                  <a:pt x="1010374" y="1092200"/>
                </a:lnTo>
                <a:lnTo>
                  <a:pt x="974473" y="1117600"/>
                </a:lnTo>
                <a:lnTo>
                  <a:pt x="941002" y="1155700"/>
                </a:lnTo>
                <a:lnTo>
                  <a:pt x="910293" y="1181100"/>
                </a:lnTo>
                <a:lnTo>
                  <a:pt x="882678" y="1231900"/>
                </a:lnTo>
                <a:lnTo>
                  <a:pt x="858489" y="1270000"/>
                </a:lnTo>
                <a:lnTo>
                  <a:pt x="838057" y="1320800"/>
                </a:lnTo>
                <a:lnTo>
                  <a:pt x="821716" y="1384300"/>
                </a:lnTo>
                <a:lnTo>
                  <a:pt x="820665" y="1384300"/>
                </a:lnTo>
                <a:lnTo>
                  <a:pt x="799694" y="1435100"/>
                </a:lnTo>
                <a:lnTo>
                  <a:pt x="775297" y="1485900"/>
                </a:lnTo>
                <a:lnTo>
                  <a:pt x="747777" y="1536700"/>
                </a:lnTo>
                <a:lnTo>
                  <a:pt x="717440" y="1574800"/>
                </a:lnTo>
                <a:lnTo>
                  <a:pt x="684588" y="1612900"/>
                </a:lnTo>
                <a:lnTo>
                  <a:pt x="649527" y="1651000"/>
                </a:lnTo>
                <a:lnTo>
                  <a:pt x="612561" y="1676400"/>
                </a:lnTo>
                <a:lnTo>
                  <a:pt x="573993" y="1701800"/>
                </a:lnTo>
                <a:lnTo>
                  <a:pt x="534128" y="1714500"/>
                </a:lnTo>
                <a:lnTo>
                  <a:pt x="493270" y="1739900"/>
                </a:lnTo>
                <a:lnTo>
                  <a:pt x="451723" y="1752600"/>
                </a:lnTo>
                <a:lnTo>
                  <a:pt x="409792" y="1778000"/>
                </a:lnTo>
                <a:lnTo>
                  <a:pt x="317432" y="1816100"/>
                </a:lnTo>
                <a:lnTo>
                  <a:pt x="268401" y="1828800"/>
                </a:lnTo>
                <a:lnTo>
                  <a:pt x="221216" y="1854200"/>
                </a:lnTo>
                <a:lnTo>
                  <a:pt x="176409" y="1879600"/>
                </a:lnTo>
                <a:lnTo>
                  <a:pt x="134507" y="1905000"/>
                </a:lnTo>
                <a:lnTo>
                  <a:pt x="96041" y="1943100"/>
                </a:lnTo>
                <a:lnTo>
                  <a:pt x="61539" y="1981200"/>
                </a:lnTo>
                <a:lnTo>
                  <a:pt x="31533" y="2019300"/>
                </a:lnTo>
                <a:lnTo>
                  <a:pt x="29431" y="2019300"/>
                </a:lnTo>
                <a:lnTo>
                  <a:pt x="0" y="2070100"/>
                </a:lnTo>
                <a:close/>
              </a:path>
              <a:path w="1955800" h="2374900">
                <a:moveTo>
                  <a:pt x="336547" y="2324100"/>
                </a:moveTo>
                <a:lnTo>
                  <a:pt x="153667" y="2324100"/>
                </a:lnTo>
                <a:lnTo>
                  <a:pt x="199751" y="2311400"/>
                </a:lnTo>
                <a:lnTo>
                  <a:pt x="245491" y="2311400"/>
                </a:lnTo>
                <a:lnTo>
                  <a:pt x="555063" y="2222500"/>
                </a:lnTo>
                <a:lnTo>
                  <a:pt x="597632" y="2197100"/>
                </a:lnTo>
                <a:lnTo>
                  <a:pt x="639751" y="2184400"/>
                </a:lnTo>
                <a:lnTo>
                  <a:pt x="681411" y="2159000"/>
                </a:lnTo>
                <a:lnTo>
                  <a:pt x="722597" y="2146300"/>
                </a:lnTo>
                <a:lnTo>
                  <a:pt x="763300" y="2120900"/>
                </a:lnTo>
                <a:lnTo>
                  <a:pt x="803508" y="2108200"/>
                </a:lnTo>
                <a:lnTo>
                  <a:pt x="882389" y="2057400"/>
                </a:lnTo>
                <a:lnTo>
                  <a:pt x="921039" y="2044700"/>
                </a:lnTo>
                <a:lnTo>
                  <a:pt x="996701" y="1993900"/>
                </a:lnTo>
                <a:lnTo>
                  <a:pt x="1033689" y="1968500"/>
                </a:lnTo>
                <a:lnTo>
                  <a:pt x="1070100" y="1943100"/>
                </a:lnTo>
                <a:lnTo>
                  <a:pt x="1105922" y="1905000"/>
                </a:lnTo>
                <a:lnTo>
                  <a:pt x="1141144" y="1879600"/>
                </a:lnTo>
                <a:lnTo>
                  <a:pt x="1175753" y="1854200"/>
                </a:lnTo>
                <a:lnTo>
                  <a:pt x="1209737" y="1828800"/>
                </a:lnTo>
                <a:lnTo>
                  <a:pt x="1243087" y="1790700"/>
                </a:lnTo>
                <a:lnTo>
                  <a:pt x="1275788" y="1765300"/>
                </a:lnTo>
                <a:lnTo>
                  <a:pt x="1307831" y="1727200"/>
                </a:lnTo>
                <a:lnTo>
                  <a:pt x="1339203" y="1701800"/>
                </a:lnTo>
                <a:lnTo>
                  <a:pt x="1369893" y="1663700"/>
                </a:lnTo>
                <a:lnTo>
                  <a:pt x="1399889" y="1638300"/>
                </a:lnTo>
                <a:lnTo>
                  <a:pt x="1429178" y="1600200"/>
                </a:lnTo>
                <a:lnTo>
                  <a:pt x="1457751" y="1562100"/>
                </a:lnTo>
                <a:lnTo>
                  <a:pt x="1485594" y="1536700"/>
                </a:lnTo>
                <a:lnTo>
                  <a:pt x="1512697" y="1498600"/>
                </a:lnTo>
                <a:lnTo>
                  <a:pt x="1539047" y="1460500"/>
                </a:lnTo>
                <a:lnTo>
                  <a:pt x="1564633" y="1422400"/>
                </a:lnTo>
                <a:lnTo>
                  <a:pt x="1589443" y="1384300"/>
                </a:lnTo>
                <a:lnTo>
                  <a:pt x="1613466" y="1346200"/>
                </a:lnTo>
                <a:lnTo>
                  <a:pt x="1636690" y="1308100"/>
                </a:lnTo>
                <a:lnTo>
                  <a:pt x="1659103" y="1270000"/>
                </a:lnTo>
                <a:lnTo>
                  <a:pt x="1680693" y="1231900"/>
                </a:lnTo>
                <a:lnTo>
                  <a:pt x="1701450" y="1193800"/>
                </a:lnTo>
                <a:lnTo>
                  <a:pt x="1721360" y="1143000"/>
                </a:lnTo>
                <a:lnTo>
                  <a:pt x="1740414" y="1104900"/>
                </a:lnTo>
                <a:lnTo>
                  <a:pt x="1758598" y="1066800"/>
                </a:lnTo>
                <a:lnTo>
                  <a:pt x="1775901" y="1028700"/>
                </a:lnTo>
                <a:lnTo>
                  <a:pt x="1792311" y="977900"/>
                </a:lnTo>
                <a:lnTo>
                  <a:pt x="1807818" y="939800"/>
                </a:lnTo>
                <a:lnTo>
                  <a:pt x="1822409" y="889000"/>
                </a:lnTo>
                <a:lnTo>
                  <a:pt x="1836072" y="850900"/>
                </a:lnTo>
                <a:lnTo>
                  <a:pt x="1848796" y="800100"/>
                </a:lnTo>
                <a:lnTo>
                  <a:pt x="1860569" y="762000"/>
                </a:lnTo>
                <a:lnTo>
                  <a:pt x="1871380" y="711200"/>
                </a:lnTo>
                <a:lnTo>
                  <a:pt x="1881216" y="673100"/>
                </a:lnTo>
                <a:lnTo>
                  <a:pt x="1890067" y="622300"/>
                </a:lnTo>
                <a:lnTo>
                  <a:pt x="1897920" y="584200"/>
                </a:lnTo>
                <a:lnTo>
                  <a:pt x="1904764" y="533400"/>
                </a:lnTo>
                <a:lnTo>
                  <a:pt x="1910587" y="482600"/>
                </a:lnTo>
                <a:lnTo>
                  <a:pt x="1915377" y="444500"/>
                </a:lnTo>
                <a:lnTo>
                  <a:pt x="1919123" y="393700"/>
                </a:lnTo>
                <a:lnTo>
                  <a:pt x="1921814" y="342900"/>
                </a:lnTo>
                <a:lnTo>
                  <a:pt x="1923436" y="292100"/>
                </a:lnTo>
                <a:lnTo>
                  <a:pt x="1923980" y="254000"/>
                </a:lnTo>
                <a:lnTo>
                  <a:pt x="1923972" y="241300"/>
                </a:lnTo>
                <a:lnTo>
                  <a:pt x="1923848" y="215900"/>
                </a:lnTo>
                <a:lnTo>
                  <a:pt x="1923537" y="203200"/>
                </a:lnTo>
                <a:lnTo>
                  <a:pt x="1922929" y="190500"/>
                </a:lnTo>
                <a:lnTo>
                  <a:pt x="1954565" y="190500"/>
                </a:lnTo>
                <a:lnTo>
                  <a:pt x="1954966" y="203200"/>
                </a:lnTo>
                <a:lnTo>
                  <a:pt x="1955503" y="254000"/>
                </a:lnTo>
                <a:lnTo>
                  <a:pt x="1954966" y="292100"/>
                </a:lnTo>
                <a:lnTo>
                  <a:pt x="1953363" y="342900"/>
                </a:lnTo>
                <a:lnTo>
                  <a:pt x="1950704" y="393700"/>
                </a:lnTo>
                <a:lnTo>
                  <a:pt x="1947002" y="444500"/>
                </a:lnTo>
                <a:lnTo>
                  <a:pt x="1942268" y="482600"/>
                </a:lnTo>
                <a:lnTo>
                  <a:pt x="1936513" y="533400"/>
                </a:lnTo>
                <a:lnTo>
                  <a:pt x="1929749" y="584200"/>
                </a:lnTo>
                <a:lnTo>
                  <a:pt x="1921986" y="622300"/>
                </a:lnTo>
                <a:lnTo>
                  <a:pt x="1913237" y="673100"/>
                </a:lnTo>
                <a:lnTo>
                  <a:pt x="1903513" y="711200"/>
                </a:lnTo>
                <a:lnTo>
                  <a:pt x="1892824" y="762000"/>
                </a:lnTo>
                <a:lnTo>
                  <a:pt x="1881184" y="812800"/>
                </a:lnTo>
                <a:lnTo>
                  <a:pt x="1868602" y="850900"/>
                </a:lnTo>
                <a:lnTo>
                  <a:pt x="1855090" y="901700"/>
                </a:lnTo>
                <a:lnTo>
                  <a:pt x="1840661" y="939800"/>
                </a:lnTo>
                <a:lnTo>
                  <a:pt x="1825324" y="977900"/>
                </a:lnTo>
                <a:lnTo>
                  <a:pt x="1809092" y="1028700"/>
                </a:lnTo>
                <a:lnTo>
                  <a:pt x="1791975" y="1066800"/>
                </a:lnTo>
                <a:lnTo>
                  <a:pt x="1773987" y="1104900"/>
                </a:lnTo>
                <a:lnTo>
                  <a:pt x="1755136" y="1155700"/>
                </a:lnTo>
                <a:lnTo>
                  <a:pt x="1735436" y="1193800"/>
                </a:lnTo>
                <a:lnTo>
                  <a:pt x="1714897" y="1231900"/>
                </a:lnTo>
                <a:lnTo>
                  <a:pt x="1693531" y="1270000"/>
                </a:lnTo>
                <a:lnTo>
                  <a:pt x="1671350" y="1308100"/>
                </a:lnTo>
                <a:lnTo>
                  <a:pt x="1648364" y="1346200"/>
                </a:lnTo>
                <a:lnTo>
                  <a:pt x="1624585" y="1384300"/>
                </a:lnTo>
                <a:lnTo>
                  <a:pt x="1600024" y="1422400"/>
                </a:lnTo>
                <a:lnTo>
                  <a:pt x="1574694" y="1460500"/>
                </a:lnTo>
                <a:lnTo>
                  <a:pt x="1548604" y="1498600"/>
                </a:lnTo>
                <a:lnTo>
                  <a:pt x="1521768" y="1536700"/>
                </a:lnTo>
                <a:lnTo>
                  <a:pt x="1494195" y="1574800"/>
                </a:lnTo>
                <a:lnTo>
                  <a:pt x="1465897" y="1600200"/>
                </a:lnTo>
                <a:lnTo>
                  <a:pt x="1436887" y="1638300"/>
                </a:lnTo>
                <a:lnTo>
                  <a:pt x="1407174" y="1676400"/>
                </a:lnTo>
                <a:lnTo>
                  <a:pt x="1376771" y="1701800"/>
                </a:lnTo>
                <a:lnTo>
                  <a:pt x="1345690" y="1739900"/>
                </a:lnTo>
                <a:lnTo>
                  <a:pt x="1313940" y="1765300"/>
                </a:lnTo>
                <a:lnTo>
                  <a:pt x="1281534" y="1803400"/>
                </a:lnTo>
                <a:lnTo>
                  <a:pt x="1248484" y="1828800"/>
                </a:lnTo>
                <a:lnTo>
                  <a:pt x="1214800" y="1866900"/>
                </a:lnTo>
                <a:lnTo>
                  <a:pt x="1180494" y="1892300"/>
                </a:lnTo>
                <a:lnTo>
                  <a:pt x="1145577" y="1917700"/>
                </a:lnTo>
                <a:lnTo>
                  <a:pt x="1110061" y="1943100"/>
                </a:lnTo>
                <a:lnTo>
                  <a:pt x="1073957" y="1968500"/>
                </a:lnTo>
                <a:lnTo>
                  <a:pt x="1037276" y="2006600"/>
                </a:lnTo>
                <a:lnTo>
                  <a:pt x="1000031" y="2032000"/>
                </a:lnTo>
                <a:lnTo>
                  <a:pt x="962232" y="2044700"/>
                </a:lnTo>
                <a:lnTo>
                  <a:pt x="885018" y="2095500"/>
                </a:lnTo>
                <a:lnTo>
                  <a:pt x="805726" y="2146300"/>
                </a:lnTo>
                <a:lnTo>
                  <a:pt x="765329" y="2159000"/>
                </a:lnTo>
                <a:lnTo>
                  <a:pt x="724447" y="2184400"/>
                </a:lnTo>
                <a:lnTo>
                  <a:pt x="683091" y="2197100"/>
                </a:lnTo>
                <a:lnTo>
                  <a:pt x="641272" y="2222500"/>
                </a:lnTo>
                <a:lnTo>
                  <a:pt x="513155" y="2260600"/>
                </a:lnTo>
                <a:lnTo>
                  <a:pt x="469600" y="2286000"/>
                </a:lnTo>
                <a:lnTo>
                  <a:pt x="336547" y="2324100"/>
                </a:lnTo>
                <a:close/>
              </a:path>
              <a:path w="1955800" h="2374900">
                <a:moveTo>
                  <a:pt x="13623" y="2374900"/>
                </a:moveTo>
                <a:lnTo>
                  <a:pt x="0" y="2374900"/>
                </a:lnTo>
                <a:lnTo>
                  <a:pt x="0" y="2336800"/>
                </a:lnTo>
                <a:lnTo>
                  <a:pt x="60513" y="2336800"/>
                </a:lnTo>
                <a:lnTo>
                  <a:pt x="107250" y="2324100"/>
                </a:lnTo>
                <a:lnTo>
                  <a:pt x="291438" y="2324100"/>
                </a:lnTo>
                <a:lnTo>
                  <a:pt x="200152" y="2349500"/>
                </a:lnTo>
                <a:lnTo>
                  <a:pt x="153997" y="2349500"/>
                </a:lnTo>
                <a:lnTo>
                  <a:pt x="107517" y="2362200"/>
                </a:lnTo>
                <a:lnTo>
                  <a:pt x="60722" y="2362200"/>
                </a:lnTo>
                <a:lnTo>
                  <a:pt x="13623" y="2374900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28700" y="1028703"/>
            <a:ext cx="3200399" cy="6286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888699" y="8153399"/>
            <a:ext cx="2399665" cy="2133600"/>
          </a:xfrm>
          <a:custGeom>
            <a:avLst/>
            <a:gdLst/>
            <a:ahLst/>
            <a:cxnLst/>
            <a:rect l="l" t="t" r="r" b="b"/>
            <a:pathLst>
              <a:path w="2399665" h="2133600">
                <a:moveTo>
                  <a:pt x="2399300" y="2108200"/>
                </a:moveTo>
                <a:lnTo>
                  <a:pt x="2399300" y="2133600"/>
                </a:lnTo>
                <a:lnTo>
                  <a:pt x="2380407" y="2133600"/>
                </a:lnTo>
                <a:lnTo>
                  <a:pt x="2396802" y="2120900"/>
                </a:lnTo>
                <a:lnTo>
                  <a:pt x="2399300" y="2108200"/>
                </a:lnTo>
                <a:close/>
              </a:path>
              <a:path w="2399665" h="2133600">
                <a:moveTo>
                  <a:pt x="2399300" y="838200"/>
                </a:moveTo>
                <a:lnTo>
                  <a:pt x="2399300" y="876300"/>
                </a:lnTo>
                <a:lnTo>
                  <a:pt x="2371455" y="889000"/>
                </a:lnTo>
                <a:lnTo>
                  <a:pt x="2332461" y="914400"/>
                </a:lnTo>
                <a:lnTo>
                  <a:pt x="2293752" y="927100"/>
                </a:lnTo>
                <a:lnTo>
                  <a:pt x="2255583" y="952500"/>
                </a:lnTo>
                <a:lnTo>
                  <a:pt x="2218209" y="977900"/>
                </a:lnTo>
                <a:lnTo>
                  <a:pt x="2181885" y="1003300"/>
                </a:lnTo>
                <a:lnTo>
                  <a:pt x="2146866" y="1028700"/>
                </a:lnTo>
                <a:lnTo>
                  <a:pt x="2113407" y="1054100"/>
                </a:lnTo>
                <a:lnTo>
                  <a:pt x="2081763" y="1092200"/>
                </a:lnTo>
                <a:lnTo>
                  <a:pt x="2052189" y="1130300"/>
                </a:lnTo>
                <a:lnTo>
                  <a:pt x="2024941" y="1181100"/>
                </a:lnTo>
                <a:lnTo>
                  <a:pt x="2000272" y="1231900"/>
                </a:lnTo>
                <a:lnTo>
                  <a:pt x="1978439" y="1282700"/>
                </a:lnTo>
                <a:lnTo>
                  <a:pt x="1959696" y="1346200"/>
                </a:lnTo>
                <a:lnTo>
                  <a:pt x="1941403" y="1397000"/>
                </a:lnTo>
                <a:lnTo>
                  <a:pt x="1919305" y="1447800"/>
                </a:lnTo>
                <a:lnTo>
                  <a:pt x="1893711" y="1498600"/>
                </a:lnTo>
                <a:lnTo>
                  <a:pt x="1864932" y="1536700"/>
                </a:lnTo>
                <a:lnTo>
                  <a:pt x="1833278" y="1574800"/>
                </a:lnTo>
                <a:lnTo>
                  <a:pt x="1799059" y="1600200"/>
                </a:lnTo>
                <a:lnTo>
                  <a:pt x="1762585" y="1625600"/>
                </a:lnTo>
                <a:lnTo>
                  <a:pt x="1724167" y="1651000"/>
                </a:lnTo>
                <a:lnTo>
                  <a:pt x="1684114" y="1676400"/>
                </a:lnTo>
                <a:lnTo>
                  <a:pt x="1642737" y="1701800"/>
                </a:lnTo>
                <a:lnTo>
                  <a:pt x="1600345" y="1727200"/>
                </a:lnTo>
                <a:lnTo>
                  <a:pt x="1557249" y="1739900"/>
                </a:lnTo>
                <a:lnTo>
                  <a:pt x="1476663" y="1790700"/>
                </a:lnTo>
                <a:lnTo>
                  <a:pt x="1436723" y="1803400"/>
                </a:lnTo>
                <a:lnTo>
                  <a:pt x="1397386" y="1828800"/>
                </a:lnTo>
                <a:lnTo>
                  <a:pt x="1358927" y="1854200"/>
                </a:lnTo>
                <a:lnTo>
                  <a:pt x="1321621" y="1879600"/>
                </a:lnTo>
                <a:lnTo>
                  <a:pt x="1285744" y="1917700"/>
                </a:lnTo>
                <a:lnTo>
                  <a:pt x="1251572" y="1943100"/>
                </a:lnTo>
                <a:lnTo>
                  <a:pt x="1219381" y="1981200"/>
                </a:lnTo>
                <a:lnTo>
                  <a:pt x="1189444" y="2019300"/>
                </a:lnTo>
                <a:lnTo>
                  <a:pt x="1162039" y="2070100"/>
                </a:lnTo>
                <a:lnTo>
                  <a:pt x="1137440" y="2120900"/>
                </a:lnTo>
                <a:lnTo>
                  <a:pt x="1131343" y="2133600"/>
                </a:lnTo>
                <a:lnTo>
                  <a:pt x="1097480" y="2133600"/>
                </a:lnTo>
                <a:lnTo>
                  <a:pt x="1108358" y="2108200"/>
                </a:lnTo>
                <a:lnTo>
                  <a:pt x="1131896" y="2057400"/>
                </a:lnTo>
                <a:lnTo>
                  <a:pt x="1157938" y="2019300"/>
                </a:lnTo>
                <a:lnTo>
                  <a:pt x="1186258" y="1968500"/>
                </a:lnTo>
                <a:lnTo>
                  <a:pt x="1216626" y="1930400"/>
                </a:lnTo>
                <a:lnTo>
                  <a:pt x="1248817" y="1905000"/>
                </a:lnTo>
                <a:lnTo>
                  <a:pt x="1282602" y="1866900"/>
                </a:lnTo>
                <a:lnTo>
                  <a:pt x="1317755" y="1841500"/>
                </a:lnTo>
                <a:lnTo>
                  <a:pt x="1354047" y="1816100"/>
                </a:lnTo>
                <a:lnTo>
                  <a:pt x="1391251" y="1790700"/>
                </a:lnTo>
                <a:lnTo>
                  <a:pt x="1429139" y="1778000"/>
                </a:lnTo>
                <a:lnTo>
                  <a:pt x="1506061" y="1727200"/>
                </a:lnTo>
                <a:lnTo>
                  <a:pt x="1544639" y="1714500"/>
                </a:lnTo>
                <a:lnTo>
                  <a:pt x="1587710" y="1689100"/>
                </a:lnTo>
                <a:lnTo>
                  <a:pt x="1630010" y="1676400"/>
                </a:lnTo>
                <a:lnTo>
                  <a:pt x="1671209" y="1651000"/>
                </a:lnTo>
                <a:lnTo>
                  <a:pt x="1710973" y="1625600"/>
                </a:lnTo>
                <a:lnTo>
                  <a:pt x="1748972" y="1600200"/>
                </a:lnTo>
                <a:lnTo>
                  <a:pt x="1784873" y="1574800"/>
                </a:lnTo>
                <a:lnTo>
                  <a:pt x="1818344" y="1536700"/>
                </a:lnTo>
                <a:lnTo>
                  <a:pt x="1849053" y="1498600"/>
                </a:lnTo>
                <a:lnTo>
                  <a:pt x="1876668" y="1460500"/>
                </a:lnTo>
                <a:lnTo>
                  <a:pt x="1900857" y="1409700"/>
                </a:lnTo>
                <a:lnTo>
                  <a:pt x="1921288" y="1358900"/>
                </a:lnTo>
                <a:lnTo>
                  <a:pt x="1937630" y="1308100"/>
                </a:lnTo>
                <a:lnTo>
                  <a:pt x="1938680" y="1308100"/>
                </a:lnTo>
                <a:lnTo>
                  <a:pt x="1958890" y="1244600"/>
                </a:lnTo>
                <a:lnTo>
                  <a:pt x="1981986" y="1193800"/>
                </a:lnTo>
                <a:lnTo>
                  <a:pt x="2007733" y="1143000"/>
                </a:lnTo>
                <a:lnTo>
                  <a:pt x="2035897" y="1104900"/>
                </a:lnTo>
                <a:lnTo>
                  <a:pt x="2066244" y="1066800"/>
                </a:lnTo>
                <a:lnTo>
                  <a:pt x="2098539" y="1028700"/>
                </a:lnTo>
                <a:lnTo>
                  <a:pt x="2132549" y="1003300"/>
                </a:lnTo>
                <a:lnTo>
                  <a:pt x="2168038" y="965200"/>
                </a:lnTo>
                <a:lnTo>
                  <a:pt x="2204772" y="939800"/>
                </a:lnTo>
                <a:lnTo>
                  <a:pt x="2242517" y="927100"/>
                </a:lnTo>
                <a:lnTo>
                  <a:pt x="2320103" y="876300"/>
                </a:lnTo>
                <a:lnTo>
                  <a:pt x="2359475" y="863600"/>
                </a:lnTo>
                <a:lnTo>
                  <a:pt x="2399300" y="838200"/>
                </a:lnTo>
                <a:close/>
              </a:path>
              <a:path w="2399665" h="2133600">
                <a:moveTo>
                  <a:pt x="1847986" y="25400"/>
                </a:moveTo>
                <a:lnTo>
                  <a:pt x="2399300" y="25400"/>
                </a:lnTo>
                <a:lnTo>
                  <a:pt x="2399300" y="50800"/>
                </a:lnTo>
                <a:lnTo>
                  <a:pt x="2349534" y="50800"/>
                </a:lnTo>
                <a:lnTo>
                  <a:pt x="2310432" y="63500"/>
                </a:lnTo>
                <a:lnTo>
                  <a:pt x="2193005" y="139700"/>
                </a:lnTo>
                <a:lnTo>
                  <a:pt x="2116370" y="190500"/>
                </a:lnTo>
                <a:lnTo>
                  <a:pt x="2079074" y="228600"/>
                </a:lnTo>
                <a:lnTo>
                  <a:pt x="2042691" y="266700"/>
                </a:lnTo>
                <a:lnTo>
                  <a:pt x="2007398" y="304800"/>
                </a:lnTo>
                <a:lnTo>
                  <a:pt x="1973370" y="355600"/>
                </a:lnTo>
                <a:lnTo>
                  <a:pt x="1940782" y="406400"/>
                </a:lnTo>
                <a:lnTo>
                  <a:pt x="1938680" y="406400"/>
                </a:lnTo>
                <a:lnTo>
                  <a:pt x="1906942" y="444500"/>
                </a:lnTo>
                <a:lnTo>
                  <a:pt x="1871152" y="482600"/>
                </a:lnTo>
                <a:lnTo>
                  <a:pt x="1831791" y="520700"/>
                </a:lnTo>
                <a:lnTo>
                  <a:pt x="1789339" y="546100"/>
                </a:lnTo>
                <a:lnTo>
                  <a:pt x="1744277" y="571500"/>
                </a:lnTo>
                <a:lnTo>
                  <a:pt x="1697084" y="584200"/>
                </a:lnTo>
                <a:lnTo>
                  <a:pt x="1648241" y="609600"/>
                </a:lnTo>
                <a:lnTo>
                  <a:pt x="1556464" y="647700"/>
                </a:lnTo>
                <a:lnTo>
                  <a:pt x="1473571" y="673100"/>
                </a:lnTo>
                <a:lnTo>
                  <a:pt x="1433097" y="698500"/>
                </a:lnTo>
                <a:lnTo>
                  <a:pt x="1393708" y="723900"/>
                </a:lnTo>
                <a:lnTo>
                  <a:pt x="1355731" y="749300"/>
                </a:lnTo>
                <a:lnTo>
                  <a:pt x="1319493" y="774700"/>
                </a:lnTo>
                <a:lnTo>
                  <a:pt x="1285321" y="800100"/>
                </a:lnTo>
                <a:lnTo>
                  <a:pt x="1253542" y="838200"/>
                </a:lnTo>
                <a:lnTo>
                  <a:pt x="1224484" y="889000"/>
                </a:lnTo>
                <a:lnTo>
                  <a:pt x="1198473" y="927100"/>
                </a:lnTo>
                <a:lnTo>
                  <a:pt x="1175837" y="977900"/>
                </a:lnTo>
                <a:lnTo>
                  <a:pt x="1156903" y="1041400"/>
                </a:lnTo>
                <a:lnTo>
                  <a:pt x="1138610" y="1104900"/>
                </a:lnTo>
                <a:lnTo>
                  <a:pt x="1116512" y="1155700"/>
                </a:lnTo>
                <a:lnTo>
                  <a:pt x="1090918" y="1193800"/>
                </a:lnTo>
                <a:lnTo>
                  <a:pt x="1062139" y="1231900"/>
                </a:lnTo>
                <a:lnTo>
                  <a:pt x="1030485" y="1270000"/>
                </a:lnTo>
                <a:lnTo>
                  <a:pt x="996266" y="1295400"/>
                </a:lnTo>
                <a:lnTo>
                  <a:pt x="959792" y="1333500"/>
                </a:lnTo>
                <a:lnTo>
                  <a:pt x="921374" y="1358900"/>
                </a:lnTo>
                <a:lnTo>
                  <a:pt x="881321" y="1384300"/>
                </a:lnTo>
                <a:lnTo>
                  <a:pt x="839944" y="1397000"/>
                </a:lnTo>
                <a:lnTo>
                  <a:pt x="754456" y="1447800"/>
                </a:lnTo>
                <a:lnTo>
                  <a:pt x="714138" y="1460500"/>
                </a:lnTo>
                <a:lnTo>
                  <a:pt x="633930" y="1511300"/>
                </a:lnTo>
                <a:lnTo>
                  <a:pt x="594593" y="1524000"/>
                </a:lnTo>
                <a:lnTo>
                  <a:pt x="556134" y="1549400"/>
                </a:lnTo>
                <a:lnTo>
                  <a:pt x="518828" y="1574800"/>
                </a:lnTo>
                <a:lnTo>
                  <a:pt x="482952" y="1612900"/>
                </a:lnTo>
                <a:lnTo>
                  <a:pt x="448780" y="1638300"/>
                </a:lnTo>
                <a:lnTo>
                  <a:pt x="416588" y="1676400"/>
                </a:lnTo>
                <a:lnTo>
                  <a:pt x="386651" y="1727200"/>
                </a:lnTo>
                <a:lnTo>
                  <a:pt x="359246" y="1765300"/>
                </a:lnTo>
                <a:lnTo>
                  <a:pt x="334647" y="1828800"/>
                </a:lnTo>
                <a:lnTo>
                  <a:pt x="313131" y="1879600"/>
                </a:lnTo>
                <a:lnTo>
                  <a:pt x="297021" y="1943100"/>
                </a:lnTo>
                <a:lnTo>
                  <a:pt x="277312" y="1981200"/>
                </a:lnTo>
                <a:lnTo>
                  <a:pt x="254374" y="2032000"/>
                </a:lnTo>
                <a:lnTo>
                  <a:pt x="228581" y="2070100"/>
                </a:lnTo>
                <a:lnTo>
                  <a:pt x="200304" y="2108200"/>
                </a:lnTo>
                <a:lnTo>
                  <a:pt x="169914" y="2133600"/>
                </a:lnTo>
                <a:lnTo>
                  <a:pt x="118893" y="2133600"/>
                </a:lnTo>
                <a:lnTo>
                  <a:pt x="137450" y="2120900"/>
                </a:lnTo>
                <a:lnTo>
                  <a:pt x="169437" y="2095500"/>
                </a:lnTo>
                <a:lnTo>
                  <a:pt x="199159" y="2057400"/>
                </a:lnTo>
                <a:lnTo>
                  <a:pt x="226146" y="2019300"/>
                </a:lnTo>
                <a:lnTo>
                  <a:pt x="249932" y="1968500"/>
                </a:lnTo>
                <a:lnTo>
                  <a:pt x="270049" y="1917700"/>
                </a:lnTo>
                <a:lnTo>
                  <a:pt x="268998" y="1917700"/>
                </a:lnTo>
                <a:lnTo>
                  <a:pt x="272167" y="1905000"/>
                </a:lnTo>
                <a:lnTo>
                  <a:pt x="275434" y="1892300"/>
                </a:lnTo>
                <a:lnTo>
                  <a:pt x="278898" y="1879600"/>
                </a:lnTo>
                <a:lnTo>
                  <a:pt x="282658" y="1866900"/>
                </a:lnTo>
                <a:lnTo>
                  <a:pt x="283709" y="1866900"/>
                </a:lnTo>
                <a:lnTo>
                  <a:pt x="304515" y="1816100"/>
                </a:lnTo>
                <a:lnTo>
                  <a:pt x="328053" y="1765300"/>
                </a:lnTo>
                <a:lnTo>
                  <a:pt x="354095" y="1714500"/>
                </a:lnTo>
                <a:lnTo>
                  <a:pt x="382414" y="1676400"/>
                </a:lnTo>
                <a:lnTo>
                  <a:pt x="412783" y="1638300"/>
                </a:lnTo>
                <a:lnTo>
                  <a:pt x="444974" y="1600200"/>
                </a:lnTo>
                <a:lnTo>
                  <a:pt x="478759" y="1574800"/>
                </a:lnTo>
                <a:lnTo>
                  <a:pt x="513912" y="1549400"/>
                </a:lnTo>
                <a:lnTo>
                  <a:pt x="550203" y="1524000"/>
                </a:lnTo>
                <a:lnTo>
                  <a:pt x="587408" y="1498600"/>
                </a:lnTo>
                <a:lnTo>
                  <a:pt x="663642" y="1447800"/>
                </a:lnTo>
                <a:lnTo>
                  <a:pt x="702218" y="1435100"/>
                </a:lnTo>
                <a:lnTo>
                  <a:pt x="740796" y="1409700"/>
                </a:lnTo>
                <a:lnTo>
                  <a:pt x="783867" y="1397000"/>
                </a:lnTo>
                <a:lnTo>
                  <a:pt x="826167" y="1371600"/>
                </a:lnTo>
                <a:lnTo>
                  <a:pt x="867366" y="1346200"/>
                </a:lnTo>
                <a:lnTo>
                  <a:pt x="907130" y="1320800"/>
                </a:lnTo>
                <a:lnTo>
                  <a:pt x="945129" y="1295400"/>
                </a:lnTo>
                <a:lnTo>
                  <a:pt x="981030" y="1270000"/>
                </a:lnTo>
                <a:lnTo>
                  <a:pt x="1014501" y="1244600"/>
                </a:lnTo>
                <a:lnTo>
                  <a:pt x="1045210" y="1206500"/>
                </a:lnTo>
                <a:lnTo>
                  <a:pt x="1072825" y="1155700"/>
                </a:lnTo>
                <a:lnTo>
                  <a:pt x="1097014" y="1117600"/>
                </a:lnTo>
                <a:lnTo>
                  <a:pt x="1117445" y="1066800"/>
                </a:lnTo>
                <a:lnTo>
                  <a:pt x="1133786" y="1003300"/>
                </a:lnTo>
                <a:lnTo>
                  <a:pt x="1134837" y="1003300"/>
                </a:lnTo>
                <a:lnTo>
                  <a:pt x="1155808" y="952500"/>
                </a:lnTo>
                <a:lnTo>
                  <a:pt x="1180206" y="901700"/>
                </a:lnTo>
                <a:lnTo>
                  <a:pt x="1207725" y="850900"/>
                </a:lnTo>
                <a:lnTo>
                  <a:pt x="1238063" y="812800"/>
                </a:lnTo>
                <a:lnTo>
                  <a:pt x="1270914" y="774700"/>
                </a:lnTo>
                <a:lnTo>
                  <a:pt x="1305975" y="736600"/>
                </a:lnTo>
                <a:lnTo>
                  <a:pt x="1342942" y="711200"/>
                </a:lnTo>
                <a:lnTo>
                  <a:pt x="1381510" y="685800"/>
                </a:lnTo>
                <a:lnTo>
                  <a:pt x="1421375" y="673100"/>
                </a:lnTo>
                <a:lnTo>
                  <a:pt x="1462233" y="647700"/>
                </a:lnTo>
                <a:lnTo>
                  <a:pt x="1503779" y="635000"/>
                </a:lnTo>
                <a:lnTo>
                  <a:pt x="1545710" y="609600"/>
                </a:lnTo>
                <a:lnTo>
                  <a:pt x="1638071" y="571500"/>
                </a:lnTo>
                <a:lnTo>
                  <a:pt x="1687102" y="558800"/>
                </a:lnTo>
                <a:lnTo>
                  <a:pt x="1734286" y="533400"/>
                </a:lnTo>
                <a:lnTo>
                  <a:pt x="1779094" y="508000"/>
                </a:lnTo>
                <a:lnTo>
                  <a:pt x="1820996" y="482600"/>
                </a:lnTo>
                <a:lnTo>
                  <a:pt x="1859462" y="444500"/>
                </a:lnTo>
                <a:lnTo>
                  <a:pt x="1893963" y="406400"/>
                </a:lnTo>
                <a:lnTo>
                  <a:pt x="1923970" y="368300"/>
                </a:lnTo>
                <a:lnTo>
                  <a:pt x="1926071" y="368300"/>
                </a:lnTo>
                <a:lnTo>
                  <a:pt x="1958578" y="317500"/>
                </a:lnTo>
                <a:lnTo>
                  <a:pt x="1992321" y="266700"/>
                </a:lnTo>
                <a:lnTo>
                  <a:pt x="2027148" y="228600"/>
                </a:lnTo>
                <a:lnTo>
                  <a:pt x="2062908" y="190500"/>
                </a:lnTo>
                <a:lnTo>
                  <a:pt x="2099449" y="165100"/>
                </a:lnTo>
                <a:lnTo>
                  <a:pt x="2174273" y="114300"/>
                </a:lnTo>
                <a:lnTo>
                  <a:pt x="2288589" y="38100"/>
                </a:lnTo>
                <a:lnTo>
                  <a:pt x="1801505" y="38100"/>
                </a:lnTo>
                <a:lnTo>
                  <a:pt x="1847986" y="25400"/>
                </a:lnTo>
                <a:close/>
              </a:path>
              <a:path w="2399665" h="2133600">
                <a:moveTo>
                  <a:pt x="1618955" y="63500"/>
                </a:moveTo>
                <a:lnTo>
                  <a:pt x="1801836" y="63500"/>
                </a:lnTo>
                <a:lnTo>
                  <a:pt x="1755752" y="76200"/>
                </a:lnTo>
                <a:lnTo>
                  <a:pt x="1710012" y="76200"/>
                </a:lnTo>
                <a:lnTo>
                  <a:pt x="1400440" y="165100"/>
                </a:lnTo>
                <a:lnTo>
                  <a:pt x="1357871" y="190500"/>
                </a:lnTo>
                <a:lnTo>
                  <a:pt x="1315751" y="203200"/>
                </a:lnTo>
                <a:lnTo>
                  <a:pt x="1274092" y="228600"/>
                </a:lnTo>
                <a:lnTo>
                  <a:pt x="1232905" y="241300"/>
                </a:lnTo>
                <a:lnTo>
                  <a:pt x="1192202" y="266700"/>
                </a:lnTo>
                <a:lnTo>
                  <a:pt x="1151995" y="279400"/>
                </a:lnTo>
                <a:lnTo>
                  <a:pt x="1112295" y="304800"/>
                </a:lnTo>
                <a:lnTo>
                  <a:pt x="1034464" y="355600"/>
                </a:lnTo>
                <a:lnTo>
                  <a:pt x="996356" y="368300"/>
                </a:lnTo>
                <a:lnTo>
                  <a:pt x="958802" y="393700"/>
                </a:lnTo>
                <a:lnTo>
                  <a:pt x="921813" y="419100"/>
                </a:lnTo>
                <a:lnTo>
                  <a:pt x="885402" y="444500"/>
                </a:lnTo>
                <a:lnTo>
                  <a:pt x="849580" y="482600"/>
                </a:lnTo>
                <a:lnTo>
                  <a:pt x="814359" y="508000"/>
                </a:lnTo>
                <a:lnTo>
                  <a:pt x="779750" y="533400"/>
                </a:lnTo>
                <a:lnTo>
                  <a:pt x="745765" y="558800"/>
                </a:lnTo>
                <a:lnTo>
                  <a:pt x="712416" y="596900"/>
                </a:lnTo>
                <a:lnTo>
                  <a:pt x="679714" y="622300"/>
                </a:lnTo>
                <a:lnTo>
                  <a:pt x="647671" y="660400"/>
                </a:lnTo>
                <a:lnTo>
                  <a:pt x="616299" y="685800"/>
                </a:lnTo>
                <a:lnTo>
                  <a:pt x="585610" y="723900"/>
                </a:lnTo>
                <a:lnTo>
                  <a:pt x="555614" y="749300"/>
                </a:lnTo>
                <a:lnTo>
                  <a:pt x="526324" y="787400"/>
                </a:lnTo>
                <a:lnTo>
                  <a:pt x="497752" y="825500"/>
                </a:lnTo>
                <a:lnTo>
                  <a:pt x="469908" y="850900"/>
                </a:lnTo>
                <a:lnTo>
                  <a:pt x="442806" y="889000"/>
                </a:lnTo>
                <a:lnTo>
                  <a:pt x="416456" y="927100"/>
                </a:lnTo>
                <a:lnTo>
                  <a:pt x="390870" y="965200"/>
                </a:lnTo>
                <a:lnTo>
                  <a:pt x="366059" y="1003300"/>
                </a:lnTo>
                <a:lnTo>
                  <a:pt x="342036" y="1041400"/>
                </a:lnTo>
                <a:lnTo>
                  <a:pt x="318813" y="1079500"/>
                </a:lnTo>
                <a:lnTo>
                  <a:pt x="296400" y="1117600"/>
                </a:lnTo>
                <a:lnTo>
                  <a:pt x="274809" y="1155700"/>
                </a:lnTo>
                <a:lnTo>
                  <a:pt x="254053" y="1193800"/>
                </a:lnTo>
                <a:lnTo>
                  <a:pt x="234142" y="1244600"/>
                </a:lnTo>
                <a:lnTo>
                  <a:pt x="215089" y="1282700"/>
                </a:lnTo>
                <a:lnTo>
                  <a:pt x="196905" y="1320800"/>
                </a:lnTo>
                <a:lnTo>
                  <a:pt x="179602" y="1358900"/>
                </a:lnTo>
                <a:lnTo>
                  <a:pt x="163191" y="1409700"/>
                </a:lnTo>
                <a:lnTo>
                  <a:pt x="147685" y="1447800"/>
                </a:lnTo>
                <a:lnTo>
                  <a:pt x="133094" y="1498600"/>
                </a:lnTo>
                <a:lnTo>
                  <a:pt x="119431" y="1536700"/>
                </a:lnTo>
                <a:lnTo>
                  <a:pt x="106707" y="1587500"/>
                </a:lnTo>
                <a:lnTo>
                  <a:pt x="94934" y="1625600"/>
                </a:lnTo>
                <a:lnTo>
                  <a:pt x="84123" y="1676400"/>
                </a:lnTo>
                <a:lnTo>
                  <a:pt x="74286" y="1714500"/>
                </a:lnTo>
                <a:lnTo>
                  <a:pt x="65436" y="1765300"/>
                </a:lnTo>
                <a:lnTo>
                  <a:pt x="57583" y="1803400"/>
                </a:lnTo>
                <a:lnTo>
                  <a:pt x="50739" y="1854200"/>
                </a:lnTo>
                <a:lnTo>
                  <a:pt x="44916" y="1905000"/>
                </a:lnTo>
                <a:lnTo>
                  <a:pt x="40126" y="1943100"/>
                </a:lnTo>
                <a:lnTo>
                  <a:pt x="36379" y="1993900"/>
                </a:lnTo>
                <a:lnTo>
                  <a:pt x="33689" y="2044700"/>
                </a:lnTo>
                <a:lnTo>
                  <a:pt x="32066" y="2095500"/>
                </a:lnTo>
                <a:lnTo>
                  <a:pt x="31523" y="2133600"/>
                </a:lnTo>
                <a:lnTo>
                  <a:pt x="0" y="2133600"/>
                </a:lnTo>
                <a:lnTo>
                  <a:pt x="536" y="2095500"/>
                </a:lnTo>
                <a:lnTo>
                  <a:pt x="2140" y="2044700"/>
                </a:lnTo>
                <a:lnTo>
                  <a:pt x="4798" y="1993900"/>
                </a:lnTo>
                <a:lnTo>
                  <a:pt x="8500" y="1943100"/>
                </a:lnTo>
                <a:lnTo>
                  <a:pt x="13235" y="1905000"/>
                </a:lnTo>
                <a:lnTo>
                  <a:pt x="18990" y="1854200"/>
                </a:lnTo>
                <a:lnTo>
                  <a:pt x="25754" y="1803400"/>
                </a:lnTo>
                <a:lnTo>
                  <a:pt x="33517" y="1765300"/>
                </a:lnTo>
                <a:lnTo>
                  <a:pt x="42266" y="1714500"/>
                </a:lnTo>
                <a:lnTo>
                  <a:pt x="51990" y="1676400"/>
                </a:lnTo>
                <a:lnTo>
                  <a:pt x="62678" y="1625600"/>
                </a:lnTo>
                <a:lnTo>
                  <a:pt x="74319" y="1574800"/>
                </a:lnTo>
                <a:lnTo>
                  <a:pt x="86901" y="1536700"/>
                </a:lnTo>
                <a:lnTo>
                  <a:pt x="100412" y="1485900"/>
                </a:lnTo>
                <a:lnTo>
                  <a:pt x="114842" y="1447800"/>
                </a:lnTo>
                <a:lnTo>
                  <a:pt x="130179" y="1409700"/>
                </a:lnTo>
                <a:lnTo>
                  <a:pt x="146411" y="1358900"/>
                </a:lnTo>
                <a:lnTo>
                  <a:pt x="163527" y="1320800"/>
                </a:lnTo>
                <a:lnTo>
                  <a:pt x="181516" y="1282700"/>
                </a:lnTo>
                <a:lnTo>
                  <a:pt x="200366" y="1231900"/>
                </a:lnTo>
                <a:lnTo>
                  <a:pt x="220067" y="1193800"/>
                </a:lnTo>
                <a:lnTo>
                  <a:pt x="240605" y="1155700"/>
                </a:lnTo>
                <a:lnTo>
                  <a:pt x="261971" y="1117600"/>
                </a:lnTo>
                <a:lnTo>
                  <a:pt x="284153" y="1079500"/>
                </a:lnTo>
                <a:lnTo>
                  <a:pt x="307139" y="1041400"/>
                </a:lnTo>
                <a:lnTo>
                  <a:pt x="330918" y="1003300"/>
                </a:lnTo>
                <a:lnTo>
                  <a:pt x="355478" y="965200"/>
                </a:lnTo>
                <a:lnTo>
                  <a:pt x="380809" y="927100"/>
                </a:lnTo>
                <a:lnTo>
                  <a:pt x="406898" y="889000"/>
                </a:lnTo>
                <a:lnTo>
                  <a:pt x="433735" y="850900"/>
                </a:lnTo>
                <a:lnTo>
                  <a:pt x="461308" y="812800"/>
                </a:lnTo>
                <a:lnTo>
                  <a:pt x="489605" y="787400"/>
                </a:lnTo>
                <a:lnTo>
                  <a:pt x="518616" y="749300"/>
                </a:lnTo>
                <a:lnTo>
                  <a:pt x="548328" y="711200"/>
                </a:lnTo>
                <a:lnTo>
                  <a:pt x="578731" y="685800"/>
                </a:lnTo>
                <a:lnTo>
                  <a:pt x="609813" y="647700"/>
                </a:lnTo>
                <a:lnTo>
                  <a:pt x="641563" y="622300"/>
                </a:lnTo>
                <a:lnTo>
                  <a:pt x="673968" y="584200"/>
                </a:lnTo>
                <a:lnTo>
                  <a:pt x="707019" y="558800"/>
                </a:lnTo>
                <a:lnTo>
                  <a:pt x="740703" y="520700"/>
                </a:lnTo>
                <a:lnTo>
                  <a:pt x="775009" y="495300"/>
                </a:lnTo>
                <a:lnTo>
                  <a:pt x="809926" y="469900"/>
                </a:lnTo>
                <a:lnTo>
                  <a:pt x="845442" y="444500"/>
                </a:lnTo>
                <a:lnTo>
                  <a:pt x="881546" y="419100"/>
                </a:lnTo>
                <a:lnTo>
                  <a:pt x="918226" y="381000"/>
                </a:lnTo>
                <a:lnTo>
                  <a:pt x="955472" y="355600"/>
                </a:lnTo>
                <a:lnTo>
                  <a:pt x="993271" y="342900"/>
                </a:lnTo>
                <a:lnTo>
                  <a:pt x="1070485" y="292100"/>
                </a:lnTo>
                <a:lnTo>
                  <a:pt x="1149777" y="241300"/>
                </a:lnTo>
                <a:lnTo>
                  <a:pt x="1190174" y="228600"/>
                </a:lnTo>
                <a:lnTo>
                  <a:pt x="1231056" y="203200"/>
                </a:lnTo>
                <a:lnTo>
                  <a:pt x="1272412" y="190500"/>
                </a:lnTo>
                <a:lnTo>
                  <a:pt x="1314230" y="165100"/>
                </a:lnTo>
                <a:lnTo>
                  <a:pt x="1442348" y="127000"/>
                </a:lnTo>
                <a:lnTo>
                  <a:pt x="1485903" y="101600"/>
                </a:lnTo>
                <a:lnTo>
                  <a:pt x="1618955" y="63500"/>
                </a:lnTo>
                <a:close/>
              </a:path>
              <a:path w="2399665" h="2133600">
                <a:moveTo>
                  <a:pt x="1755351" y="38100"/>
                </a:moveTo>
                <a:lnTo>
                  <a:pt x="1989378" y="38100"/>
                </a:lnTo>
                <a:lnTo>
                  <a:pt x="1942035" y="50800"/>
                </a:lnTo>
                <a:lnTo>
                  <a:pt x="1894989" y="50800"/>
                </a:lnTo>
                <a:lnTo>
                  <a:pt x="1848252" y="63500"/>
                </a:lnTo>
                <a:lnTo>
                  <a:pt x="1664064" y="63500"/>
                </a:lnTo>
                <a:lnTo>
                  <a:pt x="1755351" y="38100"/>
                </a:lnTo>
                <a:close/>
              </a:path>
              <a:path w="2399665" h="2133600">
                <a:moveTo>
                  <a:pt x="1941879" y="12700"/>
                </a:moveTo>
                <a:lnTo>
                  <a:pt x="2324269" y="12700"/>
                </a:lnTo>
                <a:lnTo>
                  <a:pt x="2371367" y="25400"/>
                </a:lnTo>
                <a:lnTo>
                  <a:pt x="1894781" y="25400"/>
                </a:lnTo>
                <a:lnTo>
                  <a:pt x="1941879" y="12700"/>
                </a:lnTo>
                <a:close/>
              </a:path>
              <a:path w="2399665" h="2133600">
                <a:moveTo>
                  <a:pt x="2133074" y="0"/>
                </a:moveTo>
                <a:lnTo>
                  <a:pt x="2181270" y="12700"/>
                </a:lnTo>
                <a:lnTo>
                  <a:pt x="2084878" y="12700"/>
                </a:lnTo>
                <a:lnTo>
                  <a:pt x="2133074" y="0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705537" y="8626569"/>
            <a:ext cx="3200399" cy="6286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-28" y="9154401"/>
            <a:ext cx="1314450" cy="1132205"/>
          </a:xfrm>
          <a:custGeom>
            <a:avLst/>
            <a:gdLst/>
            <a:ahLst/>
            <a:cxnLst/>
            <a:rect l="l" t="t" r="r" b="b"/>
            <a:pathLst>
              <a:path w="1314450" h="1132204">
                <a:moveTo>
                  <a:pt x="497012" y="391867"/>
                </a:moveTo>
                <a:lnTo>
                  <a:pt x="493520" y="409099"/>
                </a:lnTo>
                <a:lnTo>
                  <a:pt x="484011" y="423210"/>
                </a:lnTo>
                <a:lnTo>
                  <a:pt x="469939" y="432745"/>
                </a:lnTo>
                <a:lnTo>
                  <a:pt x="452755" y="436246"/>
                </a:lnTo>
                <a:lnTo>
                  <a:pt x="435570" y="432807"/>
                </a:lnTo>
                <a:lnTo>
                  <a:pt x="421498" y="423376"/>
                </a:lnTo>
                <a:lnTo>
                  <a:pt x="411989" y="409286"/>
                </a:lnTo>
                <a:lnTo>
                  <a:pt x="408497" y="391867"/>
                </a:lnTo>
                <a:lnTo>
                  <a:pt x="411989" y="374636"/>
                </a:lnTo>
                <a:lnTo>
                  <a:pt x="421498" y="360524"/>
                </a:lnTo>
                <a:lnTo>
                  <a:pt x="435570" y="350990"/>
                </a:lnTo>
                <a:lnTo>
                  <a:pt x="452755" y="347488"/>
                </a:lnTo>
                <a:lnTo>
                  <a:pt x="469939" y="350990"/>
                </a:lnTo>
                <a:lnTo>
                  <a:pt x="484011" y="360524"/>
                </a:lnTo>
                <a:lnTo>
                  <a:pt x="493520" y="374636"/>
                </a:lnTo>
                <a:lnTo>
                  <a:pt x="497012" y="391867"/>
                </a:lnTo>
                <a:close/>
              </a:path>
              <a:path w="1314450" h="1132204">
                <a:moveTo>
                  <a:pt x="497012" y="739800"/>
                </a:moveTo>
                <a:lnTo>
                  <a:pt x="493520" y="757031"/>
                </a:lnTo>
                <a:lnTo>
                  <a:pt x="484011" y="771142"/>
                </a:lnTo>
                <a:lnTo>
                  <a:pt x="469939" y="780677"/>
                </a:lnTo>
                <a:lnTo>
                  <a:pt x="452755" y="784179"/>
                </a:lnTo>
                <a:lnTo>
                  <a:pt x="435570" y="780677"/>
                </a:lnTo>
                <a:lnTo>
                  <a:pt x="421498" y="771142"/>
                </a:lnTo>
                <a:lnTo>
                  <a:pt x="411989" y="757031"/>
                </a:lnTo>
                <a:lnTo>
                  <a:pt x="408497" y="739800"/>
                </a:lnTo>
                <a:lnTo>
                  <a:pt x="411989" y="722568"/>
                </a:lnTo>
                <a:lnTo>
                  <a:pt x="421498" y="708457"/>
                </a:lnTo>
                <a:lnTo>
                  <a:pt x="435570" y="698922"/>
                </a:lnTo>
                <a:lnTo>
                  <a:pt x="452755" y="695420"/>
                </a:lnTo>
                <a:lnTo>
                  <a:pt x="469939" y="698922"/>
                </a:lnTo>
                <a:lnTo>
                  <a:pt x="484011" y="708457"/>
                </a:lnTo>
                <a:lnTo>
                  <a:pt x="493520" y="722568"/>
                </a:lnTo>
                <a:lnTo>
                  <a:pt x="497012" y="739800"/>
                </a:lnTo>
                <a:close/>
              </a:path>
              <a:path w="1314450" h="1132204">
                <a:moveTo>
                  <a:pt x="497012" y="1087288"/>
                </a:moveTo>
                <a:lnTo>
                  <a:pt x="493520" y="1104520"/>
                </a:lnTo>
                <a:lnTo>
                  <a:pt x="484011" y="1118631"/>
                </a:lnTo>
                <a:lnTo>
                  <a:pt x="469939" y="1128165"/>
                </a:lnTo>
                <a:lnTo>
                  <a:pt x="452755" y="1131667"/>
                </a:lnTo>
                <a:lnTo>
                  <a:pt x="435570" y="1128165"/>
                </a:lnTo>
                <a:lnTo>
                  <a:pt x="421498" y="1118631"/>
                </a:lnTo>
                <a:lnTo>
                  <a:pt x="411989" y="1104520"/>
                </a:lnTo>
                <a:lnTo>
                  <a:pt x="408497" y="1087288"/>
                </a:lnTo>
                <a:lnTo>
                  <a:pt x="411989" y="1070057"/>
                </a:lnTo>
                <a:lnTo>
                  <a:pt x="421498" y="1055945"/>
                </a:lnTo>
                <a:lnTo>
                  <a:pt x="435570" y="1046411"/>
                </a:lnTo>
                <a:lnTo>
                  <a:pt x="452755" y="1042909"/>
                </a:lnTo>
                <a:lnTo>
                  <a:pt x="469939" y="1046411"/>
                </a:lnTo>
                <a:lnTo>
                  <a:pt x="484011" y="1055945"/>
                </a:lnTo>
                <a:lnTo>
                  <a:pt x="493520" y="1070057"/>
                </a:lnTo>
                <a:lnTo>
                  <a:pt x="497012" y="1087288"/>
                </a:lnTo>
                <a:close/>
              </a:path>
              <a:path w="1314450" h="1132204">
                <a:moveTo>
                  <a:pt x="497012" y="44379"/>
                </a:moveTo>
                <a:lnTo>
                  <a:pt x="493520" y="61610"/>
                </a:lnTo>
                <a:lnTo>
                  <a:pt x="484011" y="75721"/>
                </a:lnTo>
                <a:lnTo>
                  <a:pt x="469939" y="85256"/>
                </a:lnTo>
                <a:lnTo>
                  <a:pt x="452755" y="88758"/>
                </a:lnTo>
                <a:lnTo>
                  <a:pt x="435570" y="85256"/>
                </a:lnTo>
                <a:lnTo>
                  <a:pt x="421498" y="75721"/>
                </a:lnTo>
                <a:lnTo>
                  <a:pt x="411989" y="61610"/>
                </a:lnTo>
                <a:lnTo>
                  <a:pt x="408497" y="44379"/>
                </a:lnTo>
                <a:lnTo>
                  <a:pt x="411989" y="27147"/>
                </a:lnTo>
                <a:lnTo>
                  <a:pt x="421498" y="13036"/>
                </a:lnTo>
                <a:lnTo>
                  <a:pt x="435570" y="3501"/>
                </a:lnTo>
                <a:lnTo>
                  <a:pt x="452755" y="0"/>
                </a:lnTo>
                <a:lnTo>
                  <a:pt x="469939" y="3501"/>
                </a:lnTo>
                <a:lnTo>
                  <a:pt x="484011" y="13036"/>
                </a:lnTo>
                <a:lnTo>
                  <a:pt x="493520" y="27147"/>
                </a:lnTo>
                <a:lnTo>
                  <a:pt x="497012" y="44379"/>
                </a:lnTo>
                <a:close/>
              </a:path>
              <a:path w="1314450" h="1132204">
                <a:moveTo>
                  <a:pt x="905952" y="391867"/>
                </a:moveTo>
                <a:lnTo>
                  <a:pt x="902460" y="409099"/>
                </a:lnTo>
                <a:lnTo>
                  <a:pt x="892951" y="423210"/>
                </a:lnTo>
                <a:lnTo>
                  <a:pt x="878879" y="432745"/>
                </a:lnTo>
                <a:lnTo>
                  <a:pt x="861694" y="436246"/>
                </a:lnTo>
                <a:lnTo>
                  <a:pt x="844510" y="432807"/>
                </a:lnTo>
                <a:lnTo>
                  <a:pt x="830438" y="423376"/>
                </a:lnTo>
                <a:lnTo>
                  <a:pt x="820929" y="409286"/>
                </a:lnTo>
                <a:lnTo>
                  <a:pt x="817437" y="391867"/>
                </a:lnTo>
                <a:lnTo>
                  <a:pt x="820929" y="374636"/>
                </a:lnTo>
                <a:lnTo>
                  <a:pt x="830438" y="360524"/>
                </a:lnTo>
                <a:lnTo>
                  <a:pt x="844510" y="350990"/>
                </a:lnTo>
                <a:lnTo>
                  <a:pt x="861694" y="347488"/>
                </a:lnTo>
                <a:lnTo>
                  <a:pt x="878879" y="350990"/>
                </a:lnTo>
                <a:lnTo>
                  <a:pt x="892951" y="360524"/>
                </a:lnTo>
                <a:lnTo>
                  <a:pt x="902460" y="374636"/>
                </a:lnTo>
                <a:lnTo>
                  <a:pt x="905952" y="391867"/>
                </a:lnTo>
                <a:close/>
              </a:path>
              <a:path w="1314450" h="1132204">
                <a:moveTo>
                  <a:pt x="905952" y="739800"/>
                </a:moveTo>
                <a:lnTo>
                  <a:pt x="902460" y="757031"/>
                </a:lnTo>
                <a:lnTo>
                  <a:pt x="892951" y="771142"/>
                </a:lnTo>
                <a:lnTo>
                  <a:pt x="878879" y="780677"/>
                </a:lnTo>
                <a:lnTo>
                  <a:pt x="861694" y="784179"/>
                </a:lnTo>
                <a:lnTo>
                  <a:pt x="844510" y="780677"/>
                </a:lnTo>
                <a:lnTo>
                  <a:pt x="830438" y="771142"/>
                </a:lnTo>
                <a:lnTo>
                  <a:pt x="820929" y="757031"/>
                </a:lnTo>
                <a:lnTo>
                  <a:pt x="817437" y="739800"/>
                </a:lnTo>
                <a:lnTo>
                  <a:pt x="820929" y="722568"/>
                </a:lnTo>
                <a:lnTo>
                  <a:pt x="830438" y="708457"/>
                </a:lnTo>
                <a:lnTo>
                  <a:pt x="844510" y="698922"/>
                </a:lnTo>
                <a:lnTo>
                  <a:pt x="861694" y="695420"/>
                </a:lnTo>
                <a:lnTo>
                  <a:pt x="878879" y="698922"/>
                </a:lnTo>
                <a:lnTo>
                  <a:pt x="892951" y="708457"/>
                </a:lnTo>
                <a:lnTo>
                  <a:pt x="902460" y="722568"/>
                </a:lnTo>
                <a:lnTo>
                  <a:pt x="905952" y="739800"/>
                </a:lnTo>
                <a:close/>
              </a:path>
              <a:path w="1314450" h="1132204">
                <a:moveTo>
                  <a:pt x="905952" y="1087288"/>
                </a:moveTo>
                <a:lnTo>
                  <a:pt x="902460" y="1104520"/>
                </a:lnTo>
                <a:lnTo>
                  <a:pt x="892951" y="1118631"/>
                </a:lnTo>
                <a:lnTo>
                  <a:pt x="878879" y="1128165"/>
                </a:lnTo>
                <a:lnTo>
                  <a:pt x="861694" y="1131667"/>
                </a:lnTo>
                <a:lnTo>
                  <a:pt x="844510" y="1128165"/>
                </a:lnTo>
                <a:lnTo>
                  <a:pt x="830438" y="1118631"/>
                </a:lnTo>
                <a:lnTo>
                  <a:pt x="820929" y="1104520"/>
                </a:lnTo>
                <a:lnTo>
                  <a:pt x="817437" y="1087288"/>
                </a:lnTo>
                <a:lnTo>
                  <a:pt x="820929" y="1070057"/>
                </a:lnTo>
                <a:lnTo>
                  <a:pt x="830438" y="1055945"/>
                </a:lnTo>
                <a:lnTo>
                  <a:pt x="844510" y="1046411"/>
                </a:lnTo>
                <a:lnTo>
                  <a:pt x="861694" y="1042909"/>
                </a:lnTo>
                <a:lnTo>
                  <a:pt x="878879" y="1046411"/>
                </a:lnTo>
                <a:lnTo>
                  <a:pt x="892951" y="1055945"/>
                </a:lnTo>
                <a:lnTo>
                  <a:pt x="902460" y="1070057"/>
                </a:lnTo>
                <a:lnTo>
                  <a:pt x="905952" y="1087288"/>
                </a:lnTo>
                <a:close/>
              </a:path>
              <a:path w="1314450" h="1132204">
                <a:moveTo>
                  <a:pt x="905952" y="44379"/>
                </a:moveTo>
                <a:lnTo>
                  <a:pt x="902460" y="61610"/>
                </a:lnTo>
                <a:lnTo>
                  <a:pt x="892951" y="75721"/>
                </a:lnTo>
                <a:lnTo>
                  <a:pt x="878879" y="85256"/>
                </a:lnTo>
                <a:lnTo>
                  <a:pt x="861694" y="88758"/>
                </a:lnTo>
                <a:lnTo>
                  <a:pt x="844510" y="85256"/>
                </a:lnTo>
                <a:lnTo>
                  <a:pt x="830438" y="75721"/>
                </a:lnTo>
                <a:lnTo>
                  <a:pt x="820929" y="61610"/>
                </a:lnTo>
                <a:lnTo>
                  <a:pt x="817437" y="44379"/>
                </a:lnTo>
                <a:lnTo>
                  <a:pt x="820929" y="27147"/>
                </a:lnTo>
                <a:lnTo>
                  <a:pt x="830438" y="13036"/>
                </a:lnTo>
                <a:lnTo>
                  <a:pt x="844510" y="3501"/>
                </a:lnTo>
                <a:lnTo>
                  <a:pt x="861694" y="0"/>
                </a:lnTo>
                <a:lnTo>
                  <a:pt x="878879" y="3501"/>
                </a:lnTo>
                <a:lnTo>
                  <a:pt x="892951" y="13036"/>
                </a:lnTo>
                <a:lnTo>
                  <a:pt x="902460" y="27147"/>
                </a:lnTo>
                <a:lnTo>
                  <a:pt x="905952" y="44379"/>
                </a:lnTo>
                <a:close/>
              </a:path>
              <a:path w="1314450" h="1132204">
                <a:moveTo>
                  <a:pt x="88515" y="391867"/>
                </a:moveTo>
                <a:lnTo>
                  <a:pt x="85022" y="409099"/>
                </a:lnTo>
                <a:lnTo>
                  <a:pt x="75514" y="423210"/>
                </a:lnTo>
                <a:lnTo>
                  <a:pt x="61441" y="432745"/>
                </a:lnTo>
                <a:lnTo>
                  <a:pt x="44257" y="436246"/>
                </a:lnTo>
                <a:lnTo>
                  <a:pt x="27073" y="432807"/>
                </a:lnTo>
                <a:lnTo>
                  <a:pt x="13000" y="423376"/>
                </a:lnTo>
                <a:lnTo>
                  <a:pt x="3492" y="409286"/>
                </a:lnTo>
                <a:lnTo>
                  <a:pt x="0" y="391867"/>
                </a:lnTo>
                <a:lnTo>
                  <a:pt x="3492" y="374636"/>
                </a:lnTo>
                <a:lnTo>
                  <a:pt x="13000" y="360524"/>
                </a:lnTo>
                <a:lnTo>
                  <a:pt x="27073" y="350990"/>
                </a:lnTo>
                <a:lnTo>
                  <a:pt x="44257" y="347488"/>
                </a:lnTo>
                <a:lnTo>
                  <a:pt x="61441" y="350990"/>
                </a:lnTo>
                <a:lnTo>
                  <a:pt x="75514" y="360524"/>
                </a:lnTo>
                <a:lnTo>
                  <a:pt x="85022" y="374636"/>
                </a:lnTo>
                <a:lnTo>
                  <a:pt x="88515" y="391867"/>
                </a:lnTo>
                <a:close/>
              </a:path>
              <a:path w="1314450" h="1132204">
                <a:moveTo>
                  <a:pt x="88515" y="739800"/>
                </a:moveTo>
                <a:lnTo>
                  <a:pt x="85022" y="757031"/>
                </a:lnTo>
                <a:lnTo>
                  <a:pt x="75514" y="771142"/>
                </a:lnTo>
                <a:lnTo>
                  <a:pt x="61441" y="780677"/>
                </a:lnTo>
                <a:lnTo>
                  <a:pt x="44257" y="784179"/>
                </a:lnTo>
                <a:lnTo>
                  <a:pt x="27073" y="780677"/>
                </a:lnTo>
                <a:lnTo>
                  <a:pt x="13000" y="771142"/>
                </a:lnTo>
                <a:lnTo>
                  <a:pt x="3492" y="757031"/>
                </a:lnTo>
                <a:lnTo>
                  <a:pt x="0" y="739800"/>
                </a:lnTo>
                <a:lnTo>
                  <a:pt x="3492" y="722568"/>
                </a:lnTo>
                <a:lnTo>
                  <a:pt x="13000" y="708457"/>
                </a:lnTo>
                <a:lnTo>
                  <a:pt x="27073" y="698922"/>
                </a:lnTo>
                <a:lnTo>
                  <a:pt x="44257" y="695420"/>
                </a:lnTo>
                <a:lnTo>
                  <a:pt x="61441" y="698922"/>
                </a:lnTo>
                <a:lnTo>
                  <a:pt x="75514" y="708457"/>
                </a:lnTo>
                <a:lnTo>
                  <a:pt x="85022" y="722568"/>
                </a:lnTo>
                <a:lnTo>
                  <a:pt x="88515" y="739800"/>
                </a:lnTo>
                <a:close/>
              </a:path>
              <a:path w="1314450" h="1132204">
                <a:moveTo>
                  <a:pt x="88515" y="1087288"/>
                </a:moveTo>
                <a:lnTo>
                  <a:pt x="85022" y="1104520"/>
                </a:lnTo>
                <a:lnTo>
                  <a:pt x="75514" y="1118631"/>
                </a:lnTo>
                <a:lnTo>
                  <a:pt x="61441" y="1128165"/>
                </a:lnTo>
                <a:lnTo>
                  <a:pt x="44257" y="1131667"/>
                </a:lnTo>
                <a:lnTo>
                  <a:pt x="27073" y="1128165"/>
                </a:lnTo>
                <a:lnTo>
                  <a:pt x="13000" y="1118631"/>
                </a:lnTo>
                <a:lnTo>
                  <a:pt x="3492" y="1104520"/>
                </a:lnTo>
                <a:lnTo>
                  <a:pt x="0" y="1087288"/>
                </a:lnTo>
                <a:lnTo>
                  <a:pt x="3492" y="1070057"/>
                </a:lnTo>
                <a:lnTo>
                  <a:pt x="13000" y="1055945"/>
                </a:lnTo>
                <a:lnTo>
                  <a:pt x="27073" y="1046411"/>
                </a:lnTo>
                <a:lnTo>
                  <a:pt x="44257" y="1042909"/>
                </a:lnTo>
                <a:lnTo>
                  <a:pt x="61441" y="1046411"/>
                </a:lnTo>
                <a:lnTo>
                  <a:pt x="75514" y="1055945"/>
                </a:lnTo>
                <a:lnTo>
                  <a:pt x="85022" y="1070057"/>
                </a:lnTo>
                <a:lnTo>
                  <a:pt x="88515" y="1087288"/>
                </a:lnTo>
                <a:close/>
              </a:path>
              <a:path w="1314450" h="1132204">
                <a:moveTo>
                  <a:pt x="88515" y="44379"/>
                </a:moveTo>
                <a:lnTo>
                  <a:pt x="85022" y="61610"/>
                </a:lnTo>
                <a:lnTo>
                  <a:pt x="75514" y="75721"/>
                </a:lnTo>
                <a:lnTo>
                  <a:pt x="61441" y="85256"/>
                </a:lnTo>
                <a:lnTo>
                  <a:pt x="44257" y="88758"/>
                </a:lnTo>
                <a:lnTo>
                  <a:pt x="27073" y="85256"/>
                </a:lnTo>
                <a:lnTo>
                  <a:pt x="13000" y="75721"/>
                </a:lnTo>
                <a:lnTo>
                  <a:pt x="3492" y="61610"/>
                </a:lnTo>
                <a:lnTo>
                  <a:pt x="0" y="44379"/>
                </a:lnTo>
                <a:lnTo>
                  <a:pt x="3492" y="27147"/>
                </a:lnTo>
                <a:lnTo>
                  <a:pt x="13000" y="13036"/>
                </a:lnTo>
                <a:lnTo>
                  <a:pt x="27073" y="3501"/>
                </a:lnTo>
                <a:lnTo>
                  <a:pt x="44257" y="0"/>
                </a:lnTo>
                <a:lnTo>
                  <a:pt x="61441" y="3501"/>
                </a:lnTo>
                <a:lnTo>
                  <a:pt x="75514" y="13036"/>
                </a:lnTo>
                <a:lnTo>
                  <a:pt x="85022" y="27147"/>
                </a:lnTo>
                <a:lnTo>
                  <a:pt x="88515" y="44379"/>
                </a:lnTo>
                <a:close/>
              </a:path>
              <a:path w="1314450" h="1132204">
                <a:moveTo>
                  <a:pt x="1314449" y="391867"/>
                </a:moveTo>
                <a:lnTo>
                  <a:pt x="1310957" y="409099"/>
                </a:lnTo>
                <a:lnTo>
                  <a:pt x="1301449" y="423210"/>
                </a:lnTo>
                <a:lnTo>
                  <a:pt x="1287376" y="432745"/>
                </a:lnTo>
                <a:lnTo>
                  <a:pt x="1270192" y="436246"/>
                </a:lnTo>
                <a:lnTo>
                  <a:pt x="1253008" y="432807"/>
                </a:lnTo>
                <a:lnTo>
                  <a:pt x="1238935" y="423376"/>
                </a:lnTo>
                <a:lnTo>
                  <a:pt x="1229427" y="409286"/>
                </a:lnTo>
                <a:lnTo>
                  <a:pt x="1225934" y="391867"/>
                </a:lnTo>
                <a:lnTo>
                  <a:pt x="1229427" y="374636"/>
                </a:lnTo>
                <a:lnTo>
                  <a:pt x="1238935" y="360524"/>
                </a:lnTo>
                <a:lnTo>
                  <a:pt x="1253008" y="350990"/>
                </a:lnTo>
                <a:lnTo>
                  <a:pt x="1270192" y="347488"/>
                </a:lnTo>
                <a:lnTo>
                  <a:pt x="1287376" y="350990"/>
                </a:lnTo>
                <a:lnTo>
                  <a:pt x="1301449" y="360524"/>
                </a:lnTo>
                <a:lnTo>
                  <a:pt x="1310957" y="374636"/>
                </a:lnTo>
                <a:lnTo>
                  <a:pt x="1314449" y="391867"/>
                </a:lnTo>
                <a:close/>
              </a:path>
              <a:path w="1314450" h="1132204">
                <a:moveTo>
                  <a:pt x="1314449" y="739800"/>
                </a:moveTo>
                <a:lnTo>
                  <a:pt x="1310957" y="757031"/>
                </a:lnTo>
                <a:lnTo>
                  <a:pt x="1301449" y="771142"/>
                </a:lnTo>
                <a:lnTo>
                  <a:pt x="1287376" y="780677"/>
                </a:lnTo>
                <a:lnTo>
                  <a:pt x="1270192" y="784179"/>
                </a:lnTo>
                <a:lnTo>
                  <a:pt x="1253008" y="780677"/>
                </a:lnTo>
                <a:lnTo>
                  <a:pt x="1238935" y="771142"/>
                </a:lnTo>
                <a:lnTo>
                  <a:pt x="1229427" y="757031"/>
                </a:lnTo>
                <a:lnTo>
                  <a:pt x="1225934" y="739800"/>
                </a:lnTo>
                <a:lnTo>
                  <a:pt x="1229427" y="722568"/>
                </a:lnTo>
                <a:lnTo>
                  <a:pt x="1238935" y="708457"/>
                </a:lnTo>
                <a:lnTo>
                  <a:pt x="1253008" y="698922"/>
                </a:lnTo>
                <a:lnTo>
                  <a:pt x="1270192" y="695420"/>
                </a:lnTo>
                <a:lnTo>
                  <a:pt x="1287376" y="698922"/>
                </a:lnTo>
                <a:lnTo>
                  <a:pt x="1301449" y="708457"/>
                </a:lnTo>
                <a:lnTo>
                  <a:pt x="1310957" y="722568"/>
                </a:lnTo>
                <a:lnTo>
                  <a:pt x="1314449" y="739800"/>
                </a:lnTo>
                <a:close/>
              </a:path>
              <a:path w="1314450" h="1132204">
                <a:moveTo>
                  <a:pt x="1314449" y="1087288"/>
                </a:moveTo>
                <a:lnTo>
                  <a:pt x="1310957" y="1104520"/>
                </a:lnTo>
                <a:lnTo>
                  <a:pt x="1301449" y="1118631"/>
                </a:lnTo>
                <a:lnTo>
                  <a:pt x="1287376" y="1128165"/>
                </a:lnTo>
                <a:lnTo>
                  <a:pt x="1270192" y="1131667"/>
                </a:lnTo>
                <a:lnTo>
                  <a:pt x="1253008" y="1128165"/>
                </a:lnTo>
                <a:lnTo>
                  <a:pt x="1238935" y="1118631"/>
                </a:lnTo>
                <a:lnTo>
                  <a:pt x="1229427" y="1104520"/>
                </a:lnTo>
                <a:lnTo>
                  <a:pt x="1225934" y="1087288"/>
                </a:lnTo>
                <a:lnTo>
                  <a:pt x="1229427" y="1070057"/>
                </a:lnTo>
                <a:lnTo>
                  <a:pt x="1238935" y="1055945"/>
                </a:lnTo>
                <a:lnTo>
                  <a:pt x="1253008" y="1046411"/>
                </a:lnTo>
                <a:lnTo>
                  <a:pt x="1270192" y="1042909"/>
                </a:lnTo>
                <a:lnTo>
                  <a:pt x="1287376" y="1046411"/>
                </a:lnTo>
                <a:lnTo>
                  <a:pt x="1301449" y="1055945"/>
                </a:lnTo>
                <a:lnTo>
                  <a:pt x="1310957" y="1070057"/>
                </a:lnTo>
                <a:lnTo>
                  <a:pt x="1314449" y="1087288"/>
                </a:lnTo>
                <a:close/>
              </a:path>
              <a:path w="1314450" h="1132204">
                <a:moveTo>
                  <a:pt x="1314449" y="44379"/>
                </a:moveTo>
                <a:lnTo>
                  <a:pt x="1310957" y="61610"/>
                </a:lnTo>
                <a:lnTo>
                  <a:pt x="1301449" y="75721"/>
                </a:lnTo>
                <a:lnTo>
                  <a:pt x="1287376" y="85256"/>
                </a:lnTo>
                <a:lnTo>
                  <a:pt x="1270192" y="88758"/>
                </a:lnTo>
                <a:lnTo>
                  <a:pt x="1253008" y="85256"/>
                </a:lnTo>
                <a:lnTo>
                  <a:pt x="1238935" y="75721"/>
                </a:lnTo>
                <a:lnTo>
                  <a:pt x="1229427" y="61610"/>
                </a:lnTo>
                <a:lnTo>
                  <a:pt x="1225934" y="44379"/>
                </a:lnTo>
                <a:lnTo>
                  <a:pt x="1229427" y="27147"/>
                </a:lnTo>
                <a:lnTo>
                  <a:pt x="1238935" y="13036"/>
                </a:lnTo>
                <a:lnTo>
                  <a:pt x="1253008" y="3501"/>
                </a:lnTo>
                <a:lnTo>
                  <a:pt x="1270192" y="0"/>
                </a:lnTo>
                <a:lnTo>
                  <a:pt x="1287376" y="3501"/>
                </a:lnTo>
                <a:lnTo>
                  <a:pt x="1301449" y="13036"/>
                </a:lnTo>
                <a:lnTo>
                  <a:pt x="1310957" y="27147"/>
                </a:lnTo>
                <a:lnTo>
                  <a:pt x="1314449" y="44379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6973370" y="0"/>
            <a:ext cx="1314450" cy="1132205"/>
          </a:xfrm>
          <a:custGeom>
            <a:avLst/>
            <a:gdLst/>
            <a:ahLst/>
            <a:cxnLst/>
            <a:rect l="l" t="t" r="r" b="b"/>
            <a:pathLst>
              <a:path w="1314450" h="1132205">
                <a:moveTo>
                  <a:pt x="497012" y="391867"/>
                </a:moveTo>
                <a:lnTo>
                  <a:pt x="493520" y="409099"/>
                </a:lnTo>
                <a:lnTo>
                  <a:pt x="484011" y="423210"/>
                </a:lnTo>
                <a:lnTo>
                  <a:pt x="469939" y="432745"/>
                </a:lnTo>
                <a:lnTo>
                  <a:pt x="452755" y="436246"/>
                </a:lnTo>
                <a:lnTo>
                  <a:pt x="435570" y="432807"/>
                </a:lnTo>
                <a:lnTo>
                  <a:pt x="421498" y="423376"/>
                </a:lnTo>
                <a:lnTo>
                  <a:pt x="411989" y="409286"/>
                </a:lnTo>
                <a:lnTo>
                  <a:pt x="408497" y="391867"/>
                </a:lnTo>
                <a:lnTo>
                  <a:pt x="411989" y="374636"/>
                </a:lnTo>
                <a:lnTo>
                  <a:pt x="421498" y="360524"/>
                </a:lnTo>
                <a:lnTo>
                  <a:pt x="435570" y="350990"/>
                </a:lnTo>
                <a:lnTo>
                  <a:pt x="452755" y="347488"/>
                </a:lnTo>
                <a:lnTo>
                  <a:pt x="469939" y="350990"/>
                </a:lnTo>
                <a:lnTo>
                  <a:pt x="484011" y="360524"/>
                </a:lnTo>
                <a:lnTo>
                  <a:pt x="493520" y="374636"/>
                </a:lnTo>
                <a:lnTo>
                  <a:pt x="497012" y="391867"/>
                </a:lnTo>
                <a:close/>
              </a:path>
              <a:path w="1314450" h="1132205">
                <a:moveTo>
                  <a:pt x="497012" y="739800"/>
                </a:moveTo>
                <a:lnTo>
                  <a:pt x="493520" y="757031"/>
                </a:lnTo>
                <a:lnTo>
                  <a:pt x="484011" y="771142"/>
                </a:lnTo>
                <a:lnTo>
                  <a:pt x="469939" y="780677"/>
                </a:lnTo>
                <a:lnTo>
                  <a:pt x="452755" y="784179"/>
                </a:lnTo>
                <a:lnTo>
                  <a:pt x="435570" y="780677"/>
                </a:lnTo>
                <a:lnTo>
                  <a:pt x="421498" y="771142"/>
                </a:lnTo>
                <a:lnTo>
                  <a:pt x="411989" y="757031"/>
                </a:lnTo>
                <a:lnTo>
                  <a:pt x="408497" y="739800"/>
                </a:lnTo>
                <a:lnTo>
                  <a:pt x="411989" y="722568"/>
                </a:lnTo>
                <a:lnTo>
                  <a:pt x="421498" y="708457"/>
                </a:lnTo>
                <a:lnTo>
                  <a:pt x="435570" y="698922"/>
                </a:lnTo>
                <a:lnTo>
                  <a:pt x="452755" y="695420"/>
                </a:lnTo>
                <a:lnTo>
                  <a:pt x="469939" y="698922"/>
                </a:lnTo>
                <a:lnTo>
                  <a:pt x="484011" y="708457"/>
                </a:lnTo>
                <a:lnTo>
                  <a:pt x="493520" y="722568"/>
                </a:lnTo>
                <a:lnTo>
                  <a:pt x="497012" y="739800"/>
                </a:lnTo>
                <a:close/>
              </a:path>
              <a:path w="1314450" h="1132205">
                <a:moveTo>
                  <a:pt x="497012" y="1087288"/>
                </a:moveTo>
                <a:lnTo>
                  <a:pt x="493520" y="1104520"/>
                </a:lnTo>
                <a:lnTo>
                  <a:pt x="484011" y="1118631"/>
                </a:lnTo>
                <a:lnTo>
                  <a:pt x="469939" y="1128165"/>
                </a:lnTo>
                <a:lnTo>
                  <a:pt x="452755" y="1131667"/>
                </a:lnTo>
                <a:lnTo>
                  <a:pt x="435570" y="1128165"/>
                </a:lnTo>
                <a:lnTo>
                  <a:pt x="421498" y="1118631"/>
                </a:lnTo>
                <a:lnTo>
                  <a:pt x="411989" y="1104520"/>
                </a:lnTo>
                <a:lnTo>
                  <a:pt x="408497" y="1087288"/>
                </a:lnTo>
                <a:lnTo>
                  <a:pt x="411989" y="1070057"/>
                </a:lnTo>
                <a:lnTo>
                  <a:pt x="421498" y="1055945"/>
                </a:lnTo>
                <a:lnTo>
                  <a:pt x="435570" y="1046411"/>
                </a:lnTo>
                <a:lnTo>
                  <a:pt x="452755" y="1042909"/>
                </a:lnTo>
                <a:lnTo>
                  <a:pt x="469939" y="1046411"/>
                </a:lnTo>
                <a:lnTo>
                  <a:pt x="484011" y="1055945"/>
                </a:lnTo>
                <a:lnTo>
                  <a:pt x="493520" y="1070057"/>
                </a:lnTo>
                <a:lnTo>
                  <a:pt x="497012" y="1087288"/>
                </a:lnTo>
                <a:close/>
              </a:path>
              <a:path w="1314450" h="1132205">
                <a:moveTo>
                  <a:pt x="497012" y="44379"/>
                </a:moveTo>
                <a:lnTo>
                  <a:pt x="493520" y="61610"/>
                </a:lnTo>
                <a:lnTo>
                  <a:pt x="484011" y="75721"/>
                </a:lnTo>
                <a:lnTo>
                  <a:pt x="469939" y="85256"/>
                </a:lnTo>
                <a:lnTo>
                  <a:pt x="452755" y="88758"/>
                </a:lnTo>
                <a:lnTo>
                  <a:pt x="435570" y="85256"/>
                </a:lnTo>
                <a:lnTo>
                  <a:pt x="421498" y="75721"/>
                </a:lnTo>
                <a:lnTo>
                  <a:pt x="411989" y="61610"/>
                </a:lnTo>
                <a:lnTo>
                  <a:pt x="408497" y="44379"/>
                </a:lnTo>
                <a:lnTo>
                  <a:pt x="411989" y="27147"/>
                </a:lnTo>
                <a:lnTo>
                  <a:pt x="421498" y="13036"/>
                </a:lnTo>
                <a:lnTo>
                  <a:pt x="435570" y="3501"/>
                </a:lnTo>
                <a:lnTo>
                  <a:pt x="452755" y="0"/>
                </a:lnTo>
                <a:lnTo>
                  <a:pt x="469939" y="3501"/>
                </a:lnTo>
                <a:lnTo>
                  <a:pt x="484011" y="13036"/>
                </a:lnTo>
                <a:lnTo>
                  <a:pt x="493520" y="27147"/>
                </a:lnTo>
                <a:lnTo>
                  <a:pt x="497012" y="44379"/>
                </a:lnTo>
                <a:close/>
              </a:path>
              <a:path w="1314450" h="1132205">
                <a:moveTo>
                  <a:pt x="905952" y="391867"/>
                </a:moveTo>
                <a:lnTo>
                  <a:pt x="902460" y="409099"/>
                </a:lnTo>
                <a:lnTo>
                  <a:pt x="892951" y="423210"/>
                </a:lnTo>
                <a:lnTo>
                  <a:pt x="878879" y="432745"/>
                </a:lnTo>
                <a:lnTo>
                  <a:pt x="861694" y="436246"/>
                </a:lnTo>
                <a:lnTo>
                  <a:pt x="844510" y="432807"/>
                </a:lnTo>
                <a:lnTo>
                  <a:pt x="830438" y="423376"/>
                </a:lnTo>
                <a:lnTo>
                  <a:pt x="820929" y="409286"/>
                </a:lnTo>
                <a:lnTo>
                  <a:pt x="817437" y="391867"/>
                </a:lnTo>
                <a:lnTo>
                  <a:pt x="820929" y="374636"/>
                </a:lnTo>
                <a:lnTo>
                  <a:pt x="830438" y="360524"/>
                </a:lnTo>
                <a:lnTo>
                  <a:pt x="844510" y="350990"/>
                </a:lnTo>
                <a:lnTo>
                  <a:pt x="861694" y="347488"/>
                </a:lnTo>
                <a:lnTo>
                  <a:pt x="878879" y="350990"/>
                </a:lnTo>
                <a:lnTo>
                  <a:pt x="892951" y="360524"/>
                </a:lnTo>
                <a:lnTo>
                  <a:pt x="902460" y="374636"/>
                </a:lnTo>
                <a:lnTo>
                  <a:pt x="905952" y="391867"/>
                </a:lnTo>
                <a:close/>
              </a:path>
              <a:path w="1314450" h="1132205">
                <a:moveTo>
                  <a:pt x="905952" y="739800"/>
                </a:moveTo>
                <a:lnTo>
                  <a:pt x="902460" y="757031"/>
                </a:lnTo>
                <a:lnTo>
                  <a:pt x="892951" y="771142"/>
                </a:lnTo>
                <a:lnTo>
                  <a:pt x="878879" y="780677"/>
                </a:lnTo>
                <a:lnTo>
                  <a:pt x="861694" y="784179"/>
                </a:lnTo>
                <a:lnTo>
                  <a:pt x="844510" y="780677"/>
                </a:lnTo>
                <a:lnTo>
                  <a:pt x="830438" y="771142"/>
                </a:lnTo>
                <a:lnTo>
                  <a:pt x="820929" y="757031"/>
                </a:lnTo>
                <a:lnTo>
                  <a:pt x="817437" y="739800"/>
                </a:lnTo>
                <a:lnTo>
                  <a:pt x="820929" y="722568"/>
                </a:lnTo>
                <a:lnTo>
                  <a:pt x="830438" y="708457"/>
                </a:lnTo>
                <a:lnTo>
                  <a:pt x="844510" y="698922"/>
                </a:lnTo>
                <a:lnTo>
                  <a:pt x="861694" y="695420"/>
                </a:lnTo>
                <a:lnTo>
                  <a:pt x="878879" y="698922"/>
                </a:lnTo>
                <a:lnTo>
                  <a:pt x="892951" y="708457"/>
                </a:lnTo>
                <a:lnTo>
                  <a:pt x="902460" y="722568"/>
                </a:lnTo>
                <a:lnTo>
                  <a:pt x="905952" y="739800"/>
                </a:lnTo>
                <a:close/>
              </a:path>
              <a:path w="1314450" h="1132205">
                <a:moveTo>
                  <a:pt x="905952" y="1087288"/>
                </a:moveTo>
                <a:lnTo>
                  <a:pt x="902460" y="1104520"/>
                </a:lnTo>
                <a:lnTo>
                  <a:pt x="892951" y="1118631"/>
                </a:lnTo>
                <a:lnTo>
                  <a:pt x="878879" y="1128165"/>
                </a:lnTo>
                <a:lnTo>
                  <a:pt x="861694" y="1131667"/>
                </a:lnTo>
                <a:lnTo>
                  <a:pt x="844510" y="1128165"/>
                </a:lnTo>
                <a:lnTo>
                  <a:pt x="830438" y="1118631"/>
                </a:lnTo>
                <a:lnTo>
                  <a:pt x="820929" y="1104520"/>
                </a:lnTo>
                <a:lnTo>
                  <a:pt x="817437" y="1087288"/>
                </a:lnTo>
                <a:lnTo>
                  <a:pt x="820929" y="1070057"/>
                </a:lnTo>
                <a:lnTo>
                  <a:pt x="830438" y="1055945"/>
                </a:lnTo>
                <a:lnTo>
                  <a:pt x="844510" y="1046411"/>
                </a:lnTo>
                <a:lnTo>
                  <a:pt x="861694" y="1042909"/>
                </a:lnTo>
                <a:lnTo>
                  <a:pt x="878879" y="1046411"/>
                </a:lnTo>
                <a:lnTo>
                  <a:pt x="892951" y="1055945"/>
                </a:lnTo>
                <a:lnTo>
                  <a:pt x="902460" y="1070057"/>
                </a:lnTo>
                <a:lnTo>
                  <a:pt x="905952" y="1087288"/>
                </a:lnTo>
                <a:close/>
              </a:path>
              <a:path w="1314450" h="1132205">
                <a:moveTo>
                  <a:pt x="905952" y="44379"/>
                </a:moveTo>
                <a:lnTo>
                  <a:pt x="902460" y="61610"/>
                </a:lnTo>
                <a:lnTo>
                  <a:pt x="892951" y="75721"/>
                </a:lnTo>
                <a:lnTo>
                  <a:pt x="878879" y="85256"/>
                </a:lnTo>
                <a:lnTo>
                  <a:pt x="861694" y="88758"/>
                </a:lnTo>
                <a:lnTo>
                  <a:pt x="844510" y="85256"/>
                </a:lnTo>
                <a:lnTo>
                  <a:pt x="830438" y="75721"/>
                </a:lnTo>
                <a:lnTo>
                  <a:pt x="820929" y="61610"/>
                </a:lnTo>
                <a:lnTo>
                  <a:pt x="817437" y="44379"/>
                </a:lnTo>
                <a:lnTo>
                  <a:pt x="820929" y="27147"/>
                </a:lnTo>
                <a:lnTo>
                  <a:pt x="830438" y="13036"/>
                </a:lnTo>
                <a:lnTo>
                  <a:pt x="844510" y="3501"/>
                </a:lnTo>
                <a:lnTo>
                  <a:pt x="861694" y="0"/>
                </a:lnTo>
                <a:lnTo>
                  <a:pt x="878879" y="3501"/>
                </a:lnTo>
                <a:lnTo>
                  <a:pt x="892951" y="13036"/>
                </a:lnTo>
                <a:lnTo>
                  <a:pt x="902460" y="27147"/>
                </a:lnTo>
                <a:lnTo>
                  <a:pt x="905952" y="44379"/>
                </a:lnTo>
                <a:close/>
              </a:path>
              <a:path w="1314450" h="1132205">
                <a:moveTo>
                  <a:pt x="88515" y="391867"/>
                </a:moveTo>
                <a:lnTo>
                  <a:pt x="85022" y="409099"/>
                </a:lnTo>
                <a:lnTo>
                  <a:pt x="75514" y="423210"/>
                </a:lnTo>
                <a:lnTo>
                  <a:pt x="61441" y="432745"/>
                </a:lnTo>
                <a:lnTo>
                  <a:pt x="44257" y="436246"/>
                </a:lnTo>
                <a:lnTo>
                  <a:pt x="27073" y="432807"/>
                </a:lnTo>
                <a:lnTo>
                  <a:pt x="13000" y="423376"/>
                </a:lnTo>
                <a:lnTo>
                  <a:pt x="3492" y="409286"/>
                </a:lnTo>
                <a:lnTo>
                  <a:pt x="0" y="391867"/>
                </a:lnTo>
                <a:lnTo>
                  <a:pt x="3492" y="374636"/>
                </a:lnTo>
                <a:lnTo>
                  <a:pt x="13000" y="360524"/>
                </a:lnTo>
                <a:lnTo>
                  <a:pt x="27073" y="350990"/>
                </a:lnTo>
                <a:lnTo>
                  <a:pt x="44257" y="347488"/>
                </a:lnTo>
                <a:lnTo>
                  <a:pt x="61441" y="350990"/>
                </a:lnTo>
                <a:lnTo>
                  <a:pt x="75514" y="360524"/>
                </a:lnTo>
                <a:lnTo>
                  <a:pt x="85022" y="374636"/>
                </a:lnTo>
                <a:lnTo>
                  <a:pt x="88515" y="391867"/>
                </a:lnTo>
                <a:close/>
              </a:path>
              <a:path w="1314450" h="1132205">
                <a:moveTo>
                  <a:pt x="88515" y="739800"/>
                </a:moveTo>
                <a:lnTo>
                  <a:pt x="85022" y="757031"/>
                </a:lnTo>
                <a:lnTo>
                  <a:pt x="75514" y="771142"/>
                </a:lnTo>
                <a:lnTo>
                  <a:pt x="61441" y="780677"/>
                </a:lnTo>
                <a:lnTo>
                  <a:pt x="44257" y="784179"/>
                </a:lnTo>
                <a:lnTo>
                  <a:pt x="27073" y="780677"/>
                </a:lnTo>
                <a:lnTo>
                  <a:pt x="13000" y="771142"/>
                </a:lnTo>
                <a:lnTo>
                  <a:pt x="3492" y="757031"/>
                </a:lnTo>
                <a:lnTo>
                  <a:pt x="0" y="739800"/>
                </a:lnTo>
                <a:lnTo>
                  <a:pt x="3492" y="722568"/>
                </a:lnTo>
                <a:lnTo>
                  <a:pt x="13000" y="708457"/>
                </a:lnTo>
                <a:lnTo>
                  <a:pt x="27073" y="698922"/>
                </a:lnTo>
                <a:lnTo>
                  <a:pt x="44257" y="695420"/>
                </a:lnTo>
                <a:lnTo>
                  <a:pt x="61441" y="698922"/>
                </a:lnTo>
                <a:lnTo>
                  <a:pt x="75514" y="708457"/>
                </a:lnTo>
                <a:lnTo>
                  <a:pt x="85022" y="722568"/>
                </a:lnTo>
                <a:lnTo>
                  <a:pt x="88515" y="739800"/>
                </a:lnTo>
                <a:close/>
              </a:path>
              <a:path w="1314450" h="1132205">
                <a:moveTo>
                  <a:pt x="88515" y="1087288"/>
                </a:moveTo>
                <a:lnTo>
                  <a:pt x="85022" y="1104520"/>
                </a:lnTo>
                <a:lnTo>
                  <a:pt x="75514" y="1118631"/>
                </a:lnTo>
                <a:lnTo>
                  <a:pt x="61441" y="1128165"/>
                </a:lnTo>
                <a:lnTo>
                  <a:pt x="44257" y="1131667"/>
                </a:lnTo>
                <a:lnTo>
                  <a:pt x="27073" y="1128165"/>
                </a:lnTo>
                <a:lnTo>
                  <a:pt x="13000" y="1118631"/>
                </a:lnTo>
                <a:lnTo>
                  <a:pt x="3492" y="1104520"/>
                </a:lnTo>
                <a:lnTo>
                  <a:pt x="0" y="1087288"/>
                </a:lnTo>
                <a:lnTo>
                  <a:pt x="3492" y="1070057"/>
                </a:lnTo>
                <a:lnTo>
                  <a:pt x="13000" y="1055945"/>
                </a:lnTo>
                <a:lnTo>
                  <a:pt x="27073" y="1046411"/>
                </a:lnTo>
                <a:lnTo>
                  <a:pt x="44257" y="1042909"/>
                </a:lnTo>
                <a:lnTo>
                  <a:pt x="61441" y="1046411"/>
                </a:lnTo>
                <a:lnTo>
                  <a:pt x="75514" y="1055945"/>
                </a:lnTo>
                <a:lnTo>
                  <a:pt x="85022" y="1070057"/>
                </a:lnTo>
                <a:lnTo>
                  <a:pt x="88515" y="1087288"/>
                </a:lnTo>
                <a:close/>
              </a:path>
              <a:path w="1314450" h="1132205">
                <a:moveTo>
                  <a:pt x="88515" y="44379"/>
                </a:moveTo>
                <a:lnTo>
                  <a:pt x="85022" y="61610"/>
                </a:lnTo>
                <a:lnTo>
                  <a:pt x="75514" y="75721"/>
                </a:lnTo>
                <a:lnTo>
                  <a:pt x="61441" y="85256"/>
                </a:lnTo>
                <a:lnTo>
                  <a:pt x="44257" y="88758"/>
                </a:lnTo>
                <a:lnTo>
                  <a:pt x="27073" y="85256"/>
                </a:lnTo>
                <a:lnTo>
                  <a:pt x="13000" y="75721"/>
                </a:lnTo>
                <a:lnTo>
                  <a:pt x="3492" y="61610"/>
                </a:lnTo>
                <a:lnTo>
                  <a:pt x="0" y="44379"/>
                </a:lnTo>
                <a:lnTo>
                  <a:pt x="3492" y="27147"/>
                </a:lnTo>
                <a:lnTo>
                  <a:pt x="13000" y="13036"/>
                </a:lnTo>
                <a:lnTo>
                  <a:pt x="27073" y="3501"/>
                </a:lnTo>
                <a:lnTo>
                  <a:pt x="44257" y="0"/>
                </a:lnTo>
                <a:lnTo>
                  <a:pt x="61441" y="3501"/>
                </a:lnTo>
                <a:lnTo>
                  <a:pt x="75514" y="13036"/>
                </a:lnTo>
                <a:lnTo>
                  <a:pt x="85022" y="27147"/>
                </a:lnTo>
                <a:lnTo>
                  <a:pt x="88515" y="44379"/>
                </a:lnTo>
                <a:close/>
              </a:path>
              <a:path w="1314450" h="1132205">
                <a:moveTo>
                  <a:pt x="1314449" y="391867"/>
                </a:moveTo>
                <a:lnTo>
                  <a:pt x="1310957" y="409099"/>
                </a:lnTo>
                <a:lnTo>
                  <a:pt x="1301449" y="423210"/>
                </a:lnTo>
                <a:lnTo>
                  <a:pt x="1287376" y="432745"/>
                </a:lnTo>
                <a:lnTo>
                  <a:pt x="1270192" y="436246"/>
                </a:lnTo>
                <a:lnTo>
                  <a:pt x="1253008" y="432807"/>
                </a:lnTo>
                <a:lnTo>
                  <a:pt x="1238935" y="423376"/>
                </a:lnTo>
                <a:lnTo>
                  <a:pt x="1229427" y="409286"/>
                </a:lnTo>
                <a:lnTo>
                  <a:pt x="1225934" y="391867"/>
                </a:lnTo>
                <a:lnTo>
                  <a:pt x="1229427" y="374636"/>
                </a:lnTo>
                <a:lnTo>
                  <a:pt x="1238935" y="360524"/>
                </a:lnTo>
                <a:lnTo>
                  <a:pt x="1253008" y="350990"/>
                </a:lnTo>
                <a:lnTo>
                  <a:pt x="1270192" y="347488"/>
                </a:lnTo>
                <a:lnTo>
                  <a:pt x="1287376" y="350990"/>
                </a:lnTo>
                <a:lnTo>
                  <a:pt x="1301449" y="360524"/>
                </a:lnTo>
                <a:lnTo>
                  <a:pt x="1310957" y="374636"/>
                </a:lnTo>
                <a:lnTo>
                  <a:pt x="1314449" y="391867"/>
                </a:lnTo>
                <a:close/>
              </a:path>
              <a:path w="1314450" h="1132205">
                <a:moveTo>
                  <a:pt x="1314449" y="739800"/>
                </a:moveTo>
                <a:lnTo>
                  <a:pt x="1310957" y="757031"/>
                </a:lnTo>
                <a:lnTo>
                  <a:pt x="1301449" y="771142"/>
                </a:lnTo>
                <a:lnTo>
                  <a:pt x="1287376" y="780677"/>
                </a:lnTo>
                <a:lnTo>
                  <a:pt x="1270192" y="784179"/>
                </a:lnTo>
                <a:lnTo>
                  <a:pt x="1253008" y="780677"/>
                </a:lnTo>
                <a:lnTo>
                  <a:pt x="1238935" y="771142"/>
                </a:lnTo>
                <a:lnTo>
                  <a:pt x="1229427" y="757031"/>
                </a:lnTo>
                <a:lnTo>
                  <a:pt x="1225934" y="739800"/>
                </a:lnTo>
                <a:lnTo>
                  <a:pt x="1229427" y="722568"/>
                </a:lnTo>
                <a:lnTo>
                  <a:pt x="1238935" y="708457"/>
                </a:lnTo>
                <a:lnTo>
                  <a:pt x="1253008" y="698922"/>
                </a:lnTo>
                <a:lnTo>
                  <a:pt x="1270192" y="695420"/>
                </a:lnTo>
                <a:lnTo>
                  <a:pt x="1287376" y="698922"/>
                </a:lnTo>
                <a:lnTo>
                  <a:pt x="1301449" y="708457"/>
                </a:lnTo>
                <a:lnTo>
                  <a:pt x="1310957" y="722568"/>
                </a:lnTo>
                <a:lnTo>
                  <a:pt x="1314449" y="739800"/>
                </a:lnTo>
                <a:close/>
              </a:path>
              <a:path w="1314450" h="1132205">
                <a:moveTo>
                  <a:pt x="1314449" y="1087288"/>
                </a:moveTo>
                <a:lnTo>
                  <a:pt x="1310957" y="1104520"/>
                </a:lnTo>
                <a:lnTo>
                  <a:pt x="1301449" y="1118631"/>
                </a:lnTo>
                <a:lnTo>
                  <a:pt x="1287376" y="1128165"/>
                </a:lnTo>
                <a:lnTo>
                  <a:pt x="1270192" y="1131667"/>
                </a:lnTo>
                <a:lnTo>
                  <a:pt x="1253008" y="1128165"/>
                </a:lnTo>
                <a:lnTo>
                  <a:pt x="1238935" y="1118631"/>
                </a:lnTo>
                <a:lnTo>
                  <a:pt x="1229427" y="1104520"/>
                </a:lnTo>
                <a:lnTo>
                  <a:pt x="1225934" y="1087288"/>
                </a:lnTo>
                <a:lnTo>
                  <a:pt x="1229427" y="1070057"/>
                </a:lnTo>
                <a:lnTo>
                  <a:pt x="1238935" y="1055945"/>
                </a:lnTo>
                <a:lnTo>
                  <a:pt x="1253008" y="1046411"/>
                </a:lnTo>
                <a:lnTo>
                  <a:pt x="1270192" y="1042909"/>
                </a:lnTo>
                <a:lnTo>
                  <a:pt x="1287376" y="1046411"/>
                </a:lnTo>
                <a:lnTo>
                  <a:pt x="1301449" y="1055945"/>
                </a:lnTo>
                <a:lnTo>
                  <a:pt x="1310957" y="1070057"/>
                </a:lnTo>
                <a:lnTo>
                  <a:pt x="1314449" y="1087288"/>
                </a:lnTo>
                <a:close/>
              </a:path>
              <a:path w="1314450" h="1132205">
                <a:moveTo>
                  <a:pt x="1314449" y="44379"/>
                </a:moveTo>
                <a:lnTo>
                  <a:pt x="1310957" y="61610"/>
                </a:lnTo>
                <a:lnTo>
                  <a:pt x="1301449" y="75721"/>
                </a:lnTo>
                <a:lnTo>
                  <a:pt x="1287376" y="85256"/>
                </a:lnTo>
                <a:lnTo>
                  <a:pt x="1270192" y="88758"/>
                </a:lnTo>
                <a:lnTo>
                  <a:pt x="1253008" y="85256"/>
                </a:lnTo>
                <a:lnTo>
                  <a:pt x="1238935" y="75721"/>
                </a:lnTo>
                <a:lnTo>
                  <a:pt x="1229427" y="61610"/>
                </a:lnTo>
                <a:lnTo>
                  <a:pt x="1225934" y="44379"/>
                </a:lnTo>
                <a:lnTo>
                  <a:pt x="1229427" y="27147"/>
                </a:lnTo>
                <a:lnTo>
                  <a:pt x="1238935" y="13036"/>
                </a:lnTo>
                <a:lnTo>
                  <a:pt x="1253008" y="3501"/>
                </a:lnTo>
                <a:lnTo>
                  <a:pt x="1270192" y="0"/>
                </a:lnTo>
                <a:lnTo>
                  <a:pt x="1287376" y="3501"/>
                </a:lnTo>
                <a:lnTo>
                  <a:pt x="1301449" y="13036"/>
                </a:lnTo>
                <a:lnTo>
                  <a:pt x="1310957" y="27147"/>
                </a:lnTo>
                <a:lnTo>
                  <a:pt x="1314449" y="44379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409227" y="896955"/>
            <a:ext cx="7118984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615" b="0">
                <a:solidFill>
                  <a:srgbClr val="FFFFFF"/>
                </a:solidFill>
                <a:latin typeface="Arial Black"/>
                <a:cs typeface="Arial Black"/>
              </a:rPr>
              <a:t>RECOMMENDATIONS</a:t>
            </a:r>
            <a:endParaRPr sz="5600">
              <a:latin typeface="Arial Black"/>
              <a:cs typeface="Arial Black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736914" y="2998344"/>
            <a:ext cx="180974" cy="1809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736914" y="6522594"/>
            <a:ext cx="180974" cy="1809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665480" marR="5080">
              <a:lnSpc>
                <a:spcPct val="115599"/>
              </a:lnSpc>
              <a:spcBef>
                <a:spcPts val="100"/>
              </a:spcBef>
            </a:pPr>
            <a:r>
              <a:rPr dirty="0" spc="-445"/>
              <a:t>Though </a:t>
            </a:r>
            <a:r>
              <a:rPr dirty="0" spc="-409"/>
              <a:t>the </a:t>
            </a:r>
            <a:r>
              <a:rPr dirty="0" spc="-475"/>
              <a:t>page </a:t>
            </a:r>
            <a:r>
              <a:rPr dirty="0" spc="-330"/>
              <a:t>per </a:t>
            </a:r>
            <a:r>
              <a:rPr dirty="0" spc="-500"/>
              <a:t>visit </a:t>
            </a:r>
            <a:r>
              <a:rPr dirty="0" spc="-505"/>
              <a:t>is </a:t>
            </a:r>
            <a:r>
              <a:rPr dirty="0" spc="-425"/>
              <a:t>high, </a:t>
            </a:r>
            <a:r>
              <a:rPr dirty="0" spc="-409"/>
              <a:t>the </a:t>
            </a:r>
            <a:r>
              <a:rPr dirty="0" spc="-455"/>
              <a:t>customer </a:t>
            </a:r>
            <a:r>
              <a:rPr dirty="0" spc="-545"/>
              <a:t>will </a:t>
            </a:r>
            <a:r>
              <a:rPr dirty="0" spc="-385"/>
              <a:t>be  </a:t>
            </a:r>
            <a:r>
              <a:rPr dirty="0" spc="-370"/>
              <a:t>in </a:t>
            </a:r>
            <a:r>
              <a:rPr dirty="0" spc="-550"/>
              <a:t>a </a:t>
            </a:r>
            <a:r>
              <a:rPr dirty="0" spc="-450"/>
              <a:t>dilemma </a:t>
            </a:r>
            <a:r>
              <a:rPr dirty="0" spc="-415"/>
              <a:t>related </a:t>
            </a:r>
            <a:r>
              <a:rPr dirty="0" spc="-380"/>
              <a:t>to </a:t>
            </a:r>
            <a:r>
              <a:rPr dirty="0" spc="-409"/>
              <a:t>the </a:t>
            </a:r>
            <a:r>
              <a:rPr dirty="0" spc="-450"/>
              <a:t>course </a:t>
            </a:r>
            <a:r>
              <a:rPr dirty="0" spc="-520"/>
              <a:t>like </a:t>
            </a:r>
            <a:r>
              <a:rPr dirty="0" spc="-445"/>
              <a:t>comparing this  </a:t>
            </a:r>
            <a:r>
              <a:rPr dirty="0" spc="-450"/>
              <a:t>course </a:t>
            </a:r>
            <a:r>
              <a:rPr dirty="0" spc="-515"/>
              <a:t>with </a:t>
            </a:r>
            <a:r>
              <a:rPr dirty="0" spc="-395"/>
              <a:t>others </a:t>
            </a:r>
            <a:r>
              <a:rPr dirty="0" spc="-500"/>
              <a:t>because </a:t>
            </a:r>
            <a:r>
              <a:rPr dirty="0" spc="-345"/>
              <a:t>of </a:t>
            </a:r>
            <a:r>
              <a:rPr dirty="0" spc="-545"/>
              <a:t>which </a:t>
            </a:r>
            <a:r>
              <a:rPr dirty="0" spc="-440"/>
              <a:t>conversion </a:t>
            </a:r>
            <a:r>
              <a:rPr dirty="0" spc="-395"/>
              <a:t>ratio </a:t>
            </a:r>
            <a:r>
              <a:rPr dirty="0" spc="-505"/>
              <a:t>is  </a:t>
            </a:r>
            <a:r>
              <a:rPr dirty="0" spc="-509"/>
              <a:t>low.</a:t>
            </a:r>
          </a:p>
          <a:p>
            <a:pPr marL="652780">
              <a:lnSpc>
                <a:spcPct val="100000"/>
              </a:lnSpc>
              <a:spcBef>
                <a:spcPts val="50"/>
              </a:spcBef>
            </a:pPr>
            <a:endParaRPr sz="3900"/>
          </a:p>
          <a:p>
            <a:pPr marL="665480" marR="112395">
              <a:lnSpc>
                <a:spcPct val="115599"/>
              </a:lnSpc>
            </a:pPr>
            <a:r>
              <a:rPr dirty="0" spc="-650"/>
              <a:t>As </a:t>
            </a:r>
            <a:r>
              <a:rPr dirty="0" spc="-330"/>
              <a:t>per </a:t>
            </a:r>
            <a:r>
              <a:rPr dirty="0" spc="-409"/>
              <a:t>the </a:t>
            </a:r>
            <a:r>
              <a:rPr dirty="0" spc="-450"/>
              <a:t>business </a:t>
            </a:r>
            <a:r>
              <a:rPr dirty="0" spc="-515"/>
              <a:t>aspect, </a:t>
            </a:r>
            <a:r>
              <a:rPr dirty="0" spc="-500"/>
              <a:t>working </a:t>
            </a:r>
            <a:r>
              <a:rPr dirty="0" spc="-425"/>
              <a:t>professionals </a:t>
            </a:r>
            <a:r>
              <a:rPr dirty="0" spc="-490"/>
              <a:t>have  </a:t>
            </a:r>
            <a:r>
              <a:rPr dirty="0" spc="-365"/>
              <a:t>probable </a:t>
            </a:r>
            <a:r>
              <a:rPr dirty="0" spc="-545"/>
              <a:t>chances </a:t>
            </a:r>
            <a:r>
              <a:rPr dirty="0" spc="-345"/>
              <a:t>of </a:t>
            </a:r>
            <a:r>
              <a:rPr dirty="0" spc="-465"/>
              <a:t>getting</a:t>
            </a:r>
            <a:r>
              <a:rPr dirty="0" spc="-735"/>
              <a:t> </a:t>
            </a:r>
            <a:r>
              <a:rPr dirty="0" spc="-434"/>
              <a:t>converted.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955800" cy="2374900"/>
          </a:xfrm>
          <a:custGeom>
            <a:avLst/>
            <a:gdLst/>
            <a:ahLst/>
            <a:cxnLst/>
            <a:rect l="l" t="t" r="r" b="b"/>
            <a:pathLst>
              <a:path w="1955800" h="2374900">
                <a:moveTo>
                  <a:pt x="0" y="1130300"/>
                </a:moveTo>
                <a:lnTo>
                  <a:pt x="0" y="1028700"/>
                </a:lnTo>
                <a:lnTo>
                  <a:pt x="14099" y="990600"/>
                </a:lnTo>
                <a:lnTo>
                  <a:pt x="36198" y="939800"/>
                </a:lnTo>
                <a:lnTo>
                  <a:pt x="61792" y="889000"/>
                </a:lnTo>
                <a:lnTo>
                  <a:pt x="90571" y="850900"/>
                </a:lnTo>
                <a:lnTo>
                  <a:pt x="122225" y="812800"/>
                </a:lnTo>
                <a:lnTo>
                  <a:pt x="156444" y="787400"/>
                </a:lnTo>
                <a:lnTo>
                  <a:pt x="192917" y="762000"/>
                </a:lnTo>
                <a:lnTo>
                  <a:pt x="231336" y="736600"/>
                </a:lnTo>
                <a:lnTo>
                  <a:pt x="271389" y="711200"/>
                </a:lnTo>
                <a:lnTo>
                  <a:pt x="312766" y="685800"/>
                </a:lnTo>
                <a:lnTo>
                  <a:pt x="355158" y="660400"/>
                </a:lnTo>
                <a:lnTo>
                  <a:pt x="398253" y="647700"/>
                </a:lnTo>
                <a:lnTo>
                  <a:pt x="438572" y="622300"/>
                </a:lnTo>
                <a:lnTo>
                  <a:pt x="478839" y="609600"/>
                </a:lnTo>
                <a:lnTo>
                  <a:pt x="558117" y="558800"/>
                </a:lnTo>
                <a:lnTo>
                  <a:pt x="596576" y="533400"/>
                </a:lnTo>
                <a:lnTo>
                  <a:pt x="633882" y="508000"/>
                </a:lnTo>
                <a:lnTo>
                  <a:pt x="669758" y="482600"/>
                </a:lnTo>
                <a:lnTo>
                  <a:pt x="703930" y="444500"/>
                </a:lnTo>
                <a:lnTo>
                  <a:pt x="736122" y="406400"/>
                </a:lnTo>
                <a:lnTo>
                  <a:pt x="766058" y="368300"/>
                </a:lnTo>
                <a:lnTo>
                  <a:pt x="793464" y="317500"/>
                </a:lnTo>
                <a:lnTo>
                  <a:pt x="818062" y="266700"/>
                </a:lnTo>
                <a:lnTo>
                  <a:pt x="839579" y="203200"/>
                </a:lnTo>
                <a:lnTo>
                  <a:pt x="855502" y="152400"/>
                </a:lnTo>
                <a:lnTo>
                  <a:pt x="874966" y="101600"/>
                </a:lnTo>
                <a:lnTo>
                  <a:pt x="897707" y="63500"/>
                </a:lnTo>
                <a:lnTo>
                  <a:pt x="923461" y="12700"/>
                </a:lnTo>
                <a:lnTo>
                  <a:pt x="942192" y="0"/>
                </a:lnTo>
                <a:lnTo>
                  <a:pt x="983988" y="0"/>
                </a:lnTo>
                <a:lnTo>
                  <a:pt x="953401" y="25400"/>
                </a:lnTo>
                <a:lnTo>
                  <a:pt x="925791" y="76200"/>
                </a:lnTo>
                <a:lnTo>
                  <a:pt x="901742" y="114300"/>
                </a:lnTo>
                <a:lnTo>
                  <a:pt x="881611" y="165100"/>
                </a:lnTo>
                <a:lnTo>
                  <a:pt x="882661" y="165100"/>
                </a:lnTo>
                <a:lnTo>
                  <a:pt x="879493" y="177800"/>
                </a:lnTo>
                <a:lnTo>
                  <a:pt x="876226" y="190500"/>
                </a:lnTo>
                <a:lnTo>
                  <a:pt x="872761" y="203200"/>
                </a:lnTo>
                <a:lnTo>
                  <a:pt x="869002" y="215900"/>
                </a:lnTo>
                <a:lnTo>
                  <a:pt x="867951" y="215900"/>
                </a:lnTo>
                <a:lnTo>
                  <a:pt x="847145" y="279400"/>
                </a:lnTo>
                <a:lnTo>
                  <a:pt x="823607" y="330200"/>
                </a:lnTo>
                <a:lnTo>
                  <a:pt x="797564" y="368300"/>
                </a:lnTo>
                <a:lnTo>
                  <a:pt x="769245" y="419100"/>
                </a:lnTo>
                <a:lnTo>
                  <a:pt x="738876" y="457200"/>
                </a:lnTo>
                <a:lnTo>
                  <a:pt x="706686" y="482600"/>
                </a:lnTo>
                <a:lnTo>
                  <a:pt x="672900" y="520700"/>
                </a:lnTo>
                <a:lnTo>
                  <a:pt x="637748" y="546100"/>
                </a:lnTo>
                <a:lnTo>
                  <a:pt x="601456" y="571500"/>
                </a:lnTo>
                <a:lnTo>
                  <a:pt x="564252" y="596900"/>
                </a:lnTo>
                <a:lnTo>
                  <a:pt x="526363" y="609600"/>
                </a:lnTo>
                <a:lnTo>
                  <a:pt x="449441" y="660400"/>
                </a:lnTo>
                <a:lnTo>
                  <a:pt x="410863" y="673100"/>
                </a:lnTo>
                <a:lnTo>
                  <a:pt x="367793" y="698500"/>
                </a:lnTo>
                <a:lnTo>
                  <a:pt x="325493" y="711200"/>
                </a:lnTo>
                <a:lnTo>
                  <a:pt x="284294" y="736600"/>
                </a:lnTo>
                <a:lnTo>
                  <a:pt x="244529" y="762000"/>
                </a:lnTo>
                <a:lnTo>
                  <a:pt x="206530" y="787400"/>
                </a:lnTo>
                <a:lnTo>
                  <a:pt x="170630" y="812800"/>
                </a:lnTo>
                <a:lnTo>
                  <a:pt x="137159" y="850900"/>
                </a:lnTo>
                <a:lnTo>
                  <a:pt x="106450" y="889000"/>
                </a:lnTo>
                <a:lnTo>
                  <a:pt x="78834" y="927100"/>
                </a:lnTo>
                <a:lnTo>
                  <a:pt x="54645" y="977900"/>
                </a:lnTo>
                <a:lnTo>
                  <a:pt x="34214" y="1028700"/>
                </a:lnTo>
                <a:lnTo>
                  <a:pt x="17873" y="1079500"/>
                </a:lnTo>
                <a:lnTo>
                  <a:pt x="16822" y="1079500"/>
                </a:lnTo>
                <a:lnTo>
                  <a:pt x="0" y="1130300"/>
                </a:lnTo>
                <a:close/>
              </a:path>
              <a:path w="1955800" h="2374900">
                <a:moveTo>
                  <a:pt x="0" y="2070100"/>
                </a:moveTo>
                <a:lnTo>
                  <a:pt x="0" y="2006600"/>
                </a:lnTo>
                <a:lnTo>
                  <a:pt x="14721" y="1981200"/>
                </a:lnTo>
                <a:lnTo>
                  <a:pt x="16822" y="1981200"/>
                </a:lnTo>
                <a:lnTo>
                  <a:pt x="48561" y="1943100"/>
                </a:lnTo>
                <a:lnTo>
                  <a:pt x="84351" y="1905000"/>
                </a:lnTo>
                <a:lnTo>
                  <a:pt x="123712" y="1866900"/>
                </a:lnTo>
                <a:lnTo>
                  <a:pt x="166164" y="1841500"/>
                </a:lnTo>
                <a:lnTo>
                  <a:pt x="211226" y="1816100"/>
                </a:lnTo>
                <a:lnTo>
                  <a:pt x="258419" y="1803400"/>
                </a:lnTo>
                <a:lnTo>
                  <a:pt x="307261" y="1778000"/>
                </a:lnTo>
                <a:lnTo>
                  <a:pt x="399039" y="1739900"/>
                </a:lnTo>
                <a:lnTo>
                  <a:pt x="481932" y="1714500"/>
                </a:lnTo>
                <a:lnTo>
                  <a:pt x="522406" y="1689100"/>
                </a:lnTo>
                <a:lnTo>
                  <a:pt x="561795" y="1663700"/>
                </a:lnTo>
                <a:lnTo>
                  <a:pt x="599772" y="1638300"/>
                </a:lnTo>
                <a:lnTo>
                  <a:pt x="636010" y="1612900"/>
                </a:lnTo>
                <a:lnTo>
                  <a:pt x="670182" y="1587500"/>
                </a:lnTo>
                <a:lnTo>
                  <a:pt x="701961" y="1549400"/>
                </a:lnTo>
                <a:lnTo>
                  <a:pt x="731019" y="1498600"/>
                </a:lnTo>
                <a:lnTo>
                  <a:pt x="757029" y="1460500"/>
                </a:lnTo>
                <a:lnTo>
                  <a:pt x="779665" y="1409700"/>
                </a:lnTo>
                <a:lnTo>
                  <a:pt x="798599" y="1346200"/>
                </a:lnTo>
                <a:lnTo>
                  <a:pt x="816892" y="1282700"/>
                </a:lnTo>
                <a:lnTo>
                  <a:pt x="838991" y="1231900"/>
                </a:lnTo>
                <a:lnTo>
                  <a:pt x="864585" y="1193800"/>
                </a:lnTo>
                <a:lnTo>
                  <a:pt x="893364" y="1155700"/>
                </a:lnTo>
                <a:lnTo>
                  <a:pt x="925018" y="1117600"/>
                </a:lnTo>
                <a:lnTo>
                  <a:pt x="959237" y="1092200"/>
                </a:lnTo>
                <a:lnTo>
                  <a:pt x="995710" y="1054100"/>
                </a:lnTo>
                <a:lnTo>
                  <a:pt x="1034129" y="1028700"/>
                </a:lnTo>
                <a:lnTo>
                  <a:pt x="1074182" y="1003300"/>
                </a:lnTo>
                <a:lnTo>
                  <a:pt x="1115559" y="990600"/>
                </a:lnTo>
                <a:lnTo>
                  <a:pt x="1201046" y="939800"/>
                </a:lnTo>
                <a:lnTo>
                  <a:pt x="1241365" y="927100"/>
                </a:lnTo>
                <a:lnTo>
                  <a:pt x="1321572" y="876300"/>
                </a:lnTo>
                <a:lnTo>
                  <a:pt x="1360910" y="863600"/>
                </a:lnTo>
                <a:lnTo>
                  <a:pt x="1399369" y="838200"/>
                </a:lnTo>
                <a:lnTo>
                  <a:pt x="1436675" y="812800"/>
                </a:lnTo>
                <a:lnTo>
                  <a:pt x="1472551" y="774700"/>
                </a:lnTo>
                <a:lnTo>
                  <a:pt x="1506723" y="749300"/>
                </a:lnTo>
                <a:lnTo>
                  <a:pt x="1538915" y="711200"/>
                </a:lnTo>
                <a:lnTo>
                  <a:pt x="1568851" y="660400"/>
                </a:lnTo>
                <a:lnTo>
                  <a:pt x="1596257" y="622300"/>
                </a:lnTo>
                <a:lnTo>
                  <a:pt x="1620855" y="558800"/>
                </a:lnTo>
                <a:lnTo>
                  <a:pt x="1642372" y="508000"/>
                </a:lnTo>
                <a:lnTo>
                  <a:pt x="1658482" y="444500"/>
                </a:lnTo>
                <a:lnTo>
                  <a:pt x="1678191" y="406400"/>
                </a:lnTo>
                <a:lnTo>
                  <a:pt x="1701128" y="355600"/>
                </a:lnTo>
                <a:lnTo>
                  <a:pt x="1726922" y="317500"/>
                </a:lnTo>
                <a:lnTo>
                  <a:pt x="1755199" y="279400"/>
                </a:lnTo>
                <a:lnTo>
                  <a:pt x="1785589" y="254000"/>
                </a:lnTo>
                <a:lnTo>
                  <a:pt x="1817718" y="215900"/>
                </a:lnTo>
                <a:lnTo>
                  <a:pt x="1851216" y="190500"/>
                </a:lnTo>
                <a:lnTo>
                  <a:pt x="1885710" y="177800"/>
                </a:lnTo>
                <a:lnTo>
                  <a:pt x="1920828" y="152400"/>
                </a:lnTo>
                <a:lnTo>
                  <a:pt x="1917824" y="101600"/>
                </a:lnTo>
                <a:lnTo>
                  <a:pt x="1913542" y="50800"/>
                </a:lnTo>
                <a:lnTo>
                  <a:pt x="1907986" y="0"/>
                </a:lnTo>
                <a:lnTo>
                  <a:pt x="1940253" y="0"/>
                </a:lnTo>
                <a:lnTo>
                  <a:pt x="1947002" y="50800"/>
                </a:lnTo>
                <a:lnTo>
                  <a:pt x="1950704" y="101600"/>
                </a:lnTo>
                <a:lnTo>
                  <a:pt x="1953363" y="152400"/>
                </a:lnTo>
                <a:lnTo>
                  <a:pt x="1954565" y="190500"/>
                </a:lnTo>
                <a:lnTo>
                  <a:pt x="1922929" y="190500"/>
                </a:lnTo>
                <a:lnTo>
                  <a:pt x="1886952" y="215900"/>
                </a:lnTo>
                <a:lnTo>
                  <a:pt x="1851837" y="241300"/>
                </a:lnTo>
                <a:lnTo>
                  <a:pt x="1818052" y="266700"/>
                </a:lnTo>
                <a:lnTo>
                  <a:pt x="1786065" y="292100"/>
                </a:lnTo>
                <a:lnTo>
                  <a:pt x="1756344" y="330200"/>
                </a:lnTo>
                <a:lnTo>
                  <a:pt x="1729356" y="368300"/>
                </a:lnTo>
                <a:lnTo>
                  <a:pt x="1705570" y="419100"/>
                </a:lnTo>
                <a:lnTo>
                  <a:pt x="1685454" y="469900"/>
                </a:lnTo>
                <a:lnTo>
                  <a:pt x="1686504" y="469900"/>
                </a:lnTo>
                <a:lnTo>
                  <a:pt x="1683336" y="482600"/>
                </a:lnTo>
                <a:lnTo>
                  <a:pt x="1680069" y="495300"/>
                </a:lnTo>
                <a:lnTo>
                  <a:pt x="1676604" y="508000"/>
                </a:lnTo>
                <a:lnTo>
                  <a:pt x="1672845" y="520700"/>
                </a:lnTo>
                <a:lnTo>
                  <a:pt x="1671794" y="520700"/>
                </a:lnTo>
                <a:lnTo>
                  <a:pt x="1650988" y="571500"/>
                </a:lnTo>
                <a:lnTo>
                  <a:pt x="1627450" y="622300"/>
                </a:lnTo>
                <a:lnTo>
                  <a:pt x="1601407" y="673100"/>
                </a:lnTo>
                <a:lnTo>
                  <a:pt x="1573088" y="711200"/>
                </a:lnTo>
                <a:lnTo>
                  <a:pt x="1542719" y="749300"/>
                </a:lnTo>
                <a:lnTo>
                  <a:pt x="1510529" y="787400"/>
                </a:lnTo>
                <a:lnTo>
                  <a:pt x="1476743" y="812800"/>
                </a:lnTo>
                <a:lnTo>
                  <a:pt x="1441591" y="838200"/>
                </a:lnTo>
                <a:lnTo>
                  <a:pt x="1405299" y="863600"/>
                </a:lnTo>
                <a:lnTo>
                  <a:pt x="1368095" y="889000"/>
                </a:lnTo>
                <a:lnTo>
                  <a:pt x="1291860" y="939800"/>
                </a:lnTo>
                <a:lnTo>
                  <a:pt x="1253284" y="952500"/>
                </a:lnTo>
                <a:lnTo>
                  <a:pt x="1214706" y="977900"/>
                </a:lnTo>
                <a:lnTo>
                  <a:pt x="1171636" y="990600"/>
                </a:lnTo>
                <a:lnTo>
                  <a:pt x="1129336" y="1016000"/>
                </a:lnTo>
                <a:lnTo>
                  <a:pt x="1088137" y="1041400"/>
                </a:lnTo>
                <a:lnTo>
                  <a:pt x="1048372" y="1066800"/>
                </a:lnTo>
                <a:lnTo>
                  <a:pt x="1010374" y="1092200"/>
                </a:lnTo>
                <a:lnTo>
                  <a:pt x="974473" y="1117600"/>
                </a:lnTo>
                <a:lnTo>
                  <a:pt x="941002" y="1155700"/>
                </a:lnTo>
                <a:lnTo>
                  <a:pt x="910293" y="1181100"/>
                </a:lnTo>
                <a:lnTo>
                  <a:pt x="882678" y="1231900"/>
                </a:lnTo>
                <a:lnTo>
                  <a:pt x="858489" y="1270000"/>
                </a:lnTo>
                <a:lnTo>
                  <a:pt x="838057" y="1320800"/>
                </a:lnTo>
                <a:lnTo>
                  <a:pt x="821716" y="1384300"/>
                </a:lnTo>
                <a:lnTo>
                  <a:pt x="820665" y="1384300"/>
                </a:lnTo>
                <a:lnTo>
                  <a:pt x="799694" y="1435100"/>
                </a:lnTo>
                <a:lnTo>
                  <a:pt x="775297" y="1485900"/>
                </a:lnTo>
                <a:lnTo>
                  <a:pt x="747777" y="1536700"/>
                </a:lnTo>
                <a:lnTo>
                  <a:pt x="717440" y="1574800"/>
                </a:lnTo>
                <a:lnTo>
                  <a:pt x="684588" y="1612900"/>
                </a:lnTo>
                <a:lnTo>
                  <a:pt x="649527" y="1651000"/>
                </a:lnTo>
                <a:lnTo>
                  <a:pt x="612561" y="1676400"/>
                </a:lnTo>
                <a:lnTo>
                  <a:pt x="573993" y="1701800"/>
                </a:lnTo>
                <a:lnTo>
                  <a:pt x="534128" y="1714500"/>
                </a:lnTo>
                <a:lnTo>
                  <a:pt x="493270" y="1739900"/>
                </a:lnTo>
                <a:lnTo>
                  <a:pt x="451723" y="1752600"/>
                </a:lnTo>
                <a:lnTo>
                  <a:pt x="409792" y="1778000"/>
                </a:lnTo>
                <a:lnTo>
                  <a:pt x="317432" y="1816100"/>
                </a:lnTo>
                <a:lnTo>
                  <a:pt x="268401" y="1828800"/>
                </a:lnTo>
                <a:lnTo>
                  <a:pt x="221216" y="1854200"/>
                </a:lnTo>
                <a:lnTo>
                  <a:pt x="176409" y="1879600"/>
                </a:lnTo>
                <a:lnTo>
                  <a:pt x="134507" y="1905000"/>
                </a:lnTo>
                <a:lnTo>
                  <a:pt x="96041" y="1943100"/>
                </a:lnTo>
                <a:lnTo>
                  <a:pt x="61539" y="1981200"/>
                </a:lnTo>
                <a:lnTo>
                  <a:pt x="31533" y="2019300"/>
                </a:lnTo>
                <a:lnTo>
                  <a:pt x="29431" y="2019300"/>
                </a:lnTo>
                <a:lnTo>
                  <a:pt x="0" y="2070100"/>
                </a:lnTo>
                <a:close/>
              </a:path>
              <a:path w="1955800" h="2374900">
                <a:moveTo>
                  <a:pt x="336547" y="2324100"/>
                </a:moveTo>
                <a:lnTo>
                  <a:pt x="153667" y="2324100"/>
                </a:lnTo>
                <a:lnTo>
                  <a:pt x="199751" y="2311400"/>
                </a:lnTo>
                <a:lnTo>
                  <a:pt x="245491" y="2311400"/>
                </a:lnTo>
                <a:lnTo>
                  <a:pt x="555063" y="2222500"/>
                </a:lnTo>
                <a:lnTo>
                  <a:pt x="597632" y="2197100"/>
                </a:lnTo>
                <a:lnTo>
                  <a:pt x="639751" y="2184400"/>
                </a:lnTo>
                <a:lnTo>
                  <a:pt x="681411" y="2159000"/>
                </a:lnTo>
                <a:lnTo>
                  <a:pt x="722597" y="2146300"/>
                </a:lnTo>
                <a:lnTo>
                  <a:pt x="763300" y="2120900"/>
                </a:lnTo>
                <a:lnTo>
                  <a:pt x="803508" y="2108200"/>
                </a:lnTo>
                <a:lnTo>
                  <a:pt x="882389" y="2057400"/>
                </a:lnTo>
                <a:lnTo>
                  <a:pt x="921039" y="2044700"/>
                </a:lnTo>
                <a:lnTo>
                  <a:pt x="996701" y="1993900"/>
                </a:lnTo>
                <a:lnTo>
                  <a:pt x="1033689" y="1968500"/>
                </a:lnTo>
                <a:lnTo>
                  <a:pt x="1070100" y="1943100"/>
                </a:lnTo>
                <a:lnTo>
                  <a:pt x="1105922" y="1905000"/>
                </a:lnTo>
                <a:lnTo>
                  <a:pt x="1141144" y="1879600"/>
                </a:lnTo>
                <a:lnTo>
                  <a:pt x="1175753" y="1854200"/>
                </a:lnTo>
                <a:lnTo>
                  <a:pt x="1209737" y="1828800"/>
                </a:lnTo>
                <a:lnTo>
                  <a:pt x="1243087" y="1790700"/>
                </a:lnTo>
                <a:lnTo>
                  <a:pt x="1275788" y="1765300"/>
                </a:lnTo>
                <a:lnTo>
                  <a:pt x="1307831" y="1727200"/>
                </a:lnTo>
                <a:lnTo>
                  <a:pt x="1339203" y="1701800"/>
                </a:lnTo>
                <a:lnTo>
                  <a:pt x="1369893" y="1663700"/>
                </a:lnTo>
                <a:lnTo>
                  <a:pt x="1399889" y="1638300"/>
                </a:lnTo>
                <a:lnTo>
                  <a:pt x="1429178" y="1600200"/>
                </a:lnTo>
                <a:lnTo>
                  <a:pt x="1457751" y="1562100"/>
                </a:lnTo>
                <a:lnTo>
                  <a:pt x="1485594" y="1536700"/>
                </a:lnTo>
                <a:lnTo>
                  <a:pt x="1512697" y="1498600"/>
                </a:lnTo>
                <a:lnTo>
                  <a:pt x="1539047" y="1460500"/>
                </a:lnTo>
                <a:lnTo>
                  <a:pt x="1564633" y="1422400"/>
                </a:lnTo>
                <a:lnTo>
                  <a:pt x="1589443" y="1384300"/>
                </a:lnTo>
                <a:lnTo>
                  <a:pt x="1613466" y="1346200"/>
                </a:lnTo>
                <a:lnTo>
                  <a:pt x="1636690" y="1308100"/>
                </a:lnTo>
                <a:lnTo>
                  <a:pt x="1659103" y="1270000"/>
                </a:lnTo>
                <a:lnTo>
                  <a:pt x="1680693" y="1231900"/>
                </a:lnTo>
                <a:lnTo>
                  <a:pt x="1701450" y="1193800"/>
                </a:lnTo>
                <a:lnTo>
                  <a:pt x="1721360" y="1143000"/>
                </a:lnTo>
                <a:lnTo>
                  <a:pt x="1740414" y="1104900"/>
                </a:lnTo>
                <a:lnTo>
                  <a:pt x="1758598" y="1066800"/>
                </a:lnTo>
                <a:lnTo>
                  <a:pt x="1775901" y="1028700"/>
                </a:lnTo>
                <a:lnTo>
                  <a:pt x="1792311" y="977900"/>
                </a:lnTo>
                <a:lnTo>
                  <a:pt x="1807818" y="939800"/>
                </a:lnTo>
                <a:lnTo>
                  <a:pt x="1822409" y="889000"/>
                </a:lnTo>
                <a:lnTo>
                  <a:pt x="1836072" y="850900"/>
                </a:lnTo>
                <a:lnTo>
                  <a:pt x="1848796" y="800100"/>
                </a:lnTo>
                <a:lnTo>
                  <a:pt x="1860569" y="762000"/>
                </a:lnTo>
                <a:lnTo>
                  <a:pt x="1871380" y="711200"/>
                </a:lnTo>
                <a:lnTo>
                  <a:pt x="1881216" y="673100"/>
                </a:lnTo>
                <a:lnTo>
                  <a:pt x="1890067" y="622300"/>
                </a:lnTo>
                <a:lnTo>
                  <a:pt x="1897920" y="584200"/>
                </a:lnTo>
                <a:lnTo>
                  <a:pt x="1904764" y="533400"/>
                </a:lnTo>
                <a:lnTo>
                  <a:pt x="1910587" y="482600"/>
                </a:lnTo>
                <a:lnTo>
                  <a:pt x="1915377" y="444500"/>
                </a:lnTo>
                <a:lnTo>
                  <a:pt x="1919123" y="393700"/>
                </a:lnTo>
                <a:lnTo>
                  <a:pt x="1921814" y="342900"/>
                </a:lnTo>
                <a:lnTo>
                  <a:pt x="1923436" y="292100"/>
                </a:lnTo>
                <a:lnTo>
                  <a:pt x="1923980" y="254000"/>
                </a:lnTo>
                <a:lnTo>
                  <a:pt x="1923972" y="241300"/>
                </a:lnTo>
                <a:lnTo>
                  <a:pt x="1923848" y="215900"/>
                </a:lnTo>
                <a:lnTo>
                  <a:pt x="1923537" y="203200"/>
                </a:lnTo>
                <a:lnTo>
                  <a:pt x="1922929" y="190500"/>
                </a:lnTo>
                <a:lnTo>
                  <a:pt x="1954565" y="190500"/>
                </a:lnTo>
                <a:lnTo>
                  <a:pt x="1954966" y="203200"/>
                </a:lnTo>
                <a:lnTo>
                  <a:pt x="1955503" y="254000"/>
                </a:lnTo>
                <a:lnTo>
                  <a:pt x="1954966" y="292100"/>
                </a:lnTo>
                <a:lnTo>
                  <a:pt x="1953363" y="342900"/>
                </a:lnTo>
                <a:lnTo>
                  <a:pt x="1950704" y="393700"/>
                </a:lnTo>
                <a:lnTo>
                  <a:pt x="1947002" y="444500"/>
                </a:lnTo>
                <a:lnTo>
                  <a:pt x="1942268" y="482600"/>
                </a:lnTo>
                <a:lnTo>
                  <a:pt x="1936513" y="533400"/>
                </a:lnTo>
                <a:lnTo>
                  <a:pt x="1929749" y="584200"/>
                </a:lnTo>
                <a:lnTo>
                  <a:pt x="1921986" y="622300"/>
                </a:lnTo>
                <a:lnTo>
                  <a:pt x="1913237" y="673100"/>
                </a:lnTo>
                <a:lnTo>
                  <a:pt x="1903513" y="711200"/>
                </a:lnTo>
                <a:lnTo>
                  <a:pt x="1892824" y="762000"/>
                </a:lnTo>
                <a:lnTo>
                  <a:pt x="1881184" y="812800"/>
                </a:lnTo>
                <a:lnTo>
                  <a:pt x="1868602" y="850900"/>
                </a:lnTo>
                <a:lnTo>
                  <a:pt x="1855090" y="901700"/>
                </a:lnTo>
                <a:lnTo>
                  <a:pt x="1840661" y="939800"/>
                </a:lnTo>
                <a:lnTo>
                  <a:pt x="1825324" y="977900"/>
                </a:lnTo>
                <a:lnTo>
                  <a:pt x="1809092" y="1028700"/>
                </a:lnTo>
                <a:lnTo>
                  <a:pt x="1791975" y="1066800"/>
                </a:lnTo>
                <a:lnTo>
                  <a:pt x="1773987" y="1104900"/>
                </a:lnTo>
                <a:lnTo>
                  <a:pt x="1755136" y="1155700"/>
                </a:lnTo>
                <a:lnTo>
                  <a:pt x="1735436" y="1193800"/>
                </a:lnTo>
                <a:lnTo>
                  <a:pt x="1714897" y="1231900"/>
                </a:lnTo>
                <a:lnTo>
                  <a:pt x="1693531" y="1270000"/>
                </a:lnTo>
                <a:lnTo>
                  <a:pt x="1671350" y="1308100"/>
                </a:lnTo>
                <a:lnTo>
                  <a:pt x="1648364" y="1346200"/>
                </a:lnTo>
                <a:lnTo>
                  <a:pt x="1624585" y="1384300"/>
                </a:lnTo>
                <a:lnTo>
                  <a:pt x="1600024" y="1422400"/>
                </a:lnTo>
                <a:lnTo>
                  <a:pt x="1574694" y="1460500"/>
                </a:lnTo>
                <a:lnTo>
                  <a:pt x="1548604" y="1498600"/>
                </a:lnTo>
                <a:lnTo>
                  <a:pt x="1521768" y="1536700"/>
                </a:lnTo>
                <a:lnTo>
                  <a:pt x="1494195" y="1574800"/>
                </a:lnTo>
                <a:lnTo>
                  <a:pt x="1465897" y="1600200"/>
                </a:lnTo>
                <a:lnTo>
                  <a:pt x="1436887" y="1638300"/>
                </a:lnTo>
                <a:lnTo>
                  <a:pt x="1407174" y="1676400"/>
                </a:lnTo>
                <a:lnTo>
                  <a:pt x="1376771" y="1701800"/>
                </a:lnTo>
                <a:lnTo>
                  <a:pt x="1345690" y="1739900"/>
                </a:lnTo>
                <a:lnTo>
                  <a:pt x="1313940" y="1765300"/>
                </a:lnTo>
                <a:lnTo>
                  <a:pt x="1281534" y="1803400"/>
                </a:lnTo>
                <a:lnTo>
                  <a:pt x="1248484" y="1828800"/>
                </a:lnTo>
                <a:lnTo>
                  <a:pt x="1214800" y="1866900"/>
                </a:lnTo>
                <a:lnTo>
                  <a:pt x="1180494" y="1892300"/>
                </a:lnTo>
                <a:lnTo>
                  <a:pt x="1145577" y="1917700"/>
                </a:lnTo>
                <a:lnTo>
                  <a:pt x="1110061" y="1943100"/>
                </a:lnTo>
                <a:lnTo>
                  <a:pt x="1073957" y="1968500"/>
                </a:lnTo>
                <a:lnTo>
                  <a:pt x="1037276" y="2006600"/>
                </a:lnTo>
                <a:lnTo>
                  <a:pt x="1000031" y="2032000"/>
                </a:lnTo>
                <a:lnTo>
                  <a:pt x="962232" y="2044700"/>
                </a:lnTo>
                <a:lnTo>
                  <a:pt x="885018" y="2095500"/>
                </a:lnTo>
                <a:lnTo>
                  <a:pt x="805726" y="2146300"/>
                </a:lnTo>
                <a:lnTo>
                  <a:pt x="765329" y="2159000"/>
                </a:lnTo>
                <a:lnTo>
                  <a:pt x="724447" y="2184400"/>
                </a:lnTo>
                <a:lnTo>
                  <a:pt x="683091" y="2197100"/>
                </a:lnTo>
                <a:lnTo>
                  <a:pt x="641272" y="2222500"/>
                </a:lnTo>
                <a:lnTo>
                  <a:pt x="513155" y="2260600"/>
                </a:lnTo>
                <a:lnTo>
                  <a:pt x="469600" y="2286000"/>
                </a:lnTo>
                <a:lnTo>
                  <a:pt x="336547" y="2324100"/>
                </a:lnTo>
                <a:close/>
              </a:path>
              <a:path w="1955800" h="2374900">
                <a:moveTo>
                  <a:pt x="13623" y="2374900"/>
                </a:moveTo>
                <a:lnTo>
                  <a:pt x="0" y="2374900"/>
                </a:lnTo>
                <a:lnTo>
                  <a:pt x="0" y="2336800"/>
                </a:lnTo>
                <a:lnTo>
                  <a:pt x="60513" y="2336800"/>
                </a:lnTo>
                <a:lnTo>
                  <a:pt x="107250" y="2324100"/>
                </a:lnTo>
                <a:lnTo>
                  <a:pt x="291438" y="2324100"/>
                </a:lnTo>
                <a:lnTo>
                  <a:pt x="200152" y="2349500"/>
                </a:lnTo>
                <a:lnTo>
                  <a:pt x="153997" y="2349500"/>
                </a:lnTo>
                <a:lnTo>
                  <a:pt x="107517" y="2362200"/>
                </a:lnTo>
                <a:lnTo>
                  <a:pt x="60722" y="2362200"/>
                </a:lnTo>
                <a:lnTo>
                  <a:pt x="13623" y="2374900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57300" y="9405853"/>
            <a:ext cx="3200399" cy="6286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888699" y="8153399"/>
            <a:ext cx="2399665" cy="2133600"/>
          </a:xfrm>
          <a:custGeom>
            <a:avLst/>
            <a:gdLst/>
            <a:ahLst/>
            <a:cxnLst/>
            <a:rect l="l" t="t" r="r" b="b"/>
            <a:pathLst>
              <a:path w="2399665" h="2133600">
                <a:moveTo>
                  <a:pt x="2399300" y="2108200"/>
                </a:moveTo>
                <a:lnTo>
                  <a:pt x="2399300" y="2133600"/>
                </a:lnTo>
                <a:lnTo>
                  <a:pt x="2380405" y="2133600"/>
                </a:lnTo>
                <a:lnTo>
                  <a:pt x="2396802" y="2120900"/>
                </a:lnTo>
                <a:lnTo>
                  <a:pt x="2399300" y="2108200"/>
                </a:lnTo>
                <a:close/>
              </a:path>
              <a:path w="2399665" h="2133600">
                <a:moveTo>
                  <a:pt x="2399300" y="838200"/>
                </a:moveTo>
                <a:lnTo>
                  <a:pt x="2399300" y="876300"/>
                </a:lnTo>
                <a:lnTo>
                  <a:pt x="2371455" y="889000"/>
                </a:lnTo>
                <a:lnTo>
                  <a:pt x="2332461" y="914400"/>
                </a:lnTo>
                <a:lnTo>
                  <a:pt x="2293752" y="927100"/>
                </a:lnTo>
                <a:lnTo>
                  <a:pt x="2255583" y="952500"/>
                </a:lnTo>
                <a:lnTo>
                  <a:pt x="2218209" y="977900"/>
                </a:lnTo>
                <a:lnTo>
                  <a:pt x="2181885" y="1003300"/>
                </a:lnTo>
                <a:lnTo>
                  <a:pt x="2146866" y="1028700"/>
                </a:lnTo>
                <a:lnTo>
                  <a:pt x="2113407" y="1054100"/>
                </a:lnTo>
                <a:lnTo>
                  <a:pt x="2081763" y="1092200"/>
                </a:lnTo>
                <a:lnTo>
                  <a:pt x="2052189" y="1130300"/>
                </a:lnTo>
                <a:lnTo>
                  <a:pt x="2024941" y="1181100"/>
                </a:lnTo>
                <a:lnTo>
                  <a:pt x="2000272" y="1231900"/>
                </a:lnTo>
                <a:lnTo>
                  <a:pt x="1978439" y="1282700"/>
                </a:lnTo>
                <a:lnTo>
                  <a:pt x="1959696" y="1346200"/>
                </a:lnTo>
                <a:lnTo>
                  <a:pt x="1941403" y="1397000"/>
                </a:lnTo>
                <a:lnTo>
                  <a:pt x="1919305" y="1447800"/>
                </a:lnTo>
                <a:lnTo>
                  <a:pt x="1893711" y="1498600"/>
                </a:lnTo>
                <a:lnTo>
                  <a:pt x="1864932" y="1536700"/>
                </a:lnTo>
                <a:lnTo>
                  <a:pt x="1833278" y="1574800"/>
                </a:lnTo>
                <a:lnTo>
                  <a:pt x="1799059" y="1600200"/>
                </a:lnTo>
                <a:lnTo>
                  <a:pt x="1762585" y="1625600"/>
                </a:lnTo>
                <a:lnTo>
                  <a:pt x="1724167" y="1651000"/>
                </a:lnTo>
                <a:lnTo>
                  <a:pt x="1684114" y="1676400"/>
                </a:lnTo>
                <a:lnTo>
                  <a:pt x="1642737" y="1701800"/>
                </a:lnTo>
                <a:lnTo>
                  <a:pt x="1600345" y="1727200"/>
                </a:lnTo>
                <a:lnTo>
                  <a:pt x="1557249" y="1739900"/>
                </a:lnTo>
                <a:lnTo>
                  <a:pt x="1476663" y="1790700"/>
                </a:lnTo>
                <a:lnTo>
                  <a:pt x="1436723" y="1803400"/>
                </a:lnTo>
                <a:lnTo>
                  <a:pt x="1397386" y="1828800"/>
                </a:lnTo>
                <a:lnTo>
                  <a:pt x="1358927" y="1854200"/>
                </a:lnTo>
                <a:lnTo>
                  <a:pt x="1321621" y="1879600"/>
                </a:lnTo>
                <a:lnTo>
                  <a:pt x="1285744" y="1917700"/>
                </a:lnTo>
                <a:lnTo>
                  <a:pt x="1251572" y="1943100"/>
                </a:lnTo>
                <a:lnTo>
                  <a:pt x="1219381" y="1981200"/>
                </a:lnTo>
                <a:lnTo>
                  <a:pt x="1189444" y="2019300"/>
                </a:lnTo>
                <a:lnTo>
                  <a:pt x="1162039" y="2070100"/>
                </a:lnTo>
                <a:lnTo>
                  <a:pt x="1137440" y="2120900"/>
                </a:lnTo>
                <a:lnTo>
                  <a:pt x="1131342" y="2133600"/>
                </a:lnTo>
                <a:lnTo>
                  <a:pt x="1097479" y="2133600"/>
                </a:lnTo>
                <a:lnTo>
                  <a:pt x="1108358" y="2108200"/>
                </a:lnTo>
                <a:lnTo>
                  <a:pt x="1131896" y="2057400"/>
                </a:lnTo>
                <a:lnTo>
                  <a:pt x="1157938" y="2019300"/>
                </a:lnTo>
                <a:lnTo>
                  <a:pt x="1186258" y="1968500"/>
                </a:lnTo>
                <a:lnTo>
                  <a:pt x="1216626" y="1930400"/>
                </a:lnTo>
                <a:lnTo>
                  <a:pt x="1248817" y="1905000"/>
                </a:lnTo>
                <a:lnTo>
                  <a:pt x="1282602" y="1866900"/>
                </a:lnTo>
                <a:lnTo>
                  <a:pt x="1317755" y="1841500"/>
                </a:lnTo>
                <a:lnTo>
                  <a:pt x="1354047" y="1816100"/>
                </a:lnTo>
                <a:lnTo>
                  <a:pt x="1391251" y="1790700"/>
                </a:lnTo>
                <a:lnTo>
                  <a:pt x="1429139" y="1778000"/>
                </a:lnTo>
                <a:lnTo>
                  <a:pt x="1506061" y="1727200"/>
                </a:lnTo>
                <a:lnTo>
                  <a:pt x="1544639" y="1714500"/>
                </a:lnTo>
                <a:lnTo>
                  <a:pt x="1587710" y="1689100"/>
                </a:lnTo>
                <a:lnTo>
                  <a:pt x="1630010" y="1676400"/>
                </a:lnTo>
                <a:lnTo>
                  <a:pt x="1671209" y="1651000"/>
                </a:lnTo>
                <a:lnTo>
                  <a:pt x="1710973" y="1625600"/>
                </a:lnTo>
                <a:lnTo>
                  <a:pt x="1748972" y="1600200"/>
                </a:lnTo>
                <a:lnTo>
                  <a:pt x="1784873" y="1574800"/>
                </a:lnTo>
                <a:lnTo>
                  <a:pt x="1818344" y="1536700"/>
                </a:lnTo>
                <a:lnTo>
                  <a:pt x="1849053" y="1498600"/>
                </a:lnTo>
                <a:lnTo>
                  <a:pt x="1876668" y="1460500"/>
                </a:lnTo>
                <a:lnTo>
                  <a:pt x="1900857" y="1409700"/>
                </a:lnTo>
                <a:lnTo>
                  <a:pt x="1921288" y="1358900"/>
                </a:lnTo>
                <a:lnTo>
                  <a:pt x="1937630" y="1308100"/>
                </a:lnTo>
                <a:lnTo>
                  <a:pt x="1938680" y="1308100"/>
                </a:lnTo>
                <a:lnTo>
                  <a:pt x="1958890" y="1244600"/>
                </a:lnTo>
                <a:lnTo>
                  <a:pt x="1981986" y="1193800"/>
                </a:lnTo>
                <a:lnTo>
                  <a:pt x="2007733" y="1143000"/>
                </a:lnTo>
                <a:lnTo>
                  <a:pt x="2035897" y="1104900"/>
                </a:lnTo>
                <a:lnTo>
                  <a:pt x="2066244" y="1066800"/>
                </a:lnTo>
                <a:lnTo>
                  <a:pt x="2098539" y="1028700"/>
                </a:lnTo>
                <a:lnTo>
                  <a:pt x="2132549" y="1003300"/>
                </a:lnTo>
                <a:lnTo>
                  <a:pt x="2168038" y="965200"/>
                </a:lnTo>
                <a:lnTo>
                  <a:pt x="2204772" y="939800"/>
                </a:lnTo>
                <a:lnTo>
                  <a:pt x="2242517" y="927100"/>
                </a:lnTo>
                <a:lnTo>
                  <a:pt x="2320103" y="876300"/>
                </a:lnTo>
                <a:lnTo>
                  <a:pt x="2359475" y="863600"/>
                </a:lnTo>
                <a:lnTo>
                  <a:pt x="2399300" y="838200"/>
                </a:lnTo>
                <a:close/>
              </a:path>
              <a:path w="2399665" h="2133600">
                <a:moveTo>
                  <a:pt x="1847986" y="25400"/>
                </a:moveTo>
                <a:lnTo>
                  <a:pt x="2399300" y="25400"/>
                </a:lnTo>
                <a:lnTo>
                  <a:pt x="2399300" y="50800"/>
                </a:lnTo>
                <a:lnTo>
                  <a:pt x="2349534" y="50800"/>
                </a:lnTo>
                <a:lnTo>
                  <a:pt x="2310432" y="63500"/>
                </a:lnTo>
                <a:lnTo>
                  <a:pt x="2193005" y="139700"/>
                </a:lnTo>
                <a:lnTo>
                  <a:pt x="2116370" y="190500"/>
                </a:lnTo>
                <a:lnTo>
                  <a:pt x="2079074" y="228600"/>
                </a:lnTo>
                <a:lnTo>
                  <a:pt x="2042691" y="266700"/>
                </a:lnTo>
                <a:lnTo>
                  <a:pt x="2007398" y="304800"/>
                </a:lnTo>
                <a:lnTo>
                  <a:pt x="1973370" y="355600"/>
                </a:lnTo>
                <a:lnTo>
                  <a:pt x="1940782" y="406400"/>
                </a:lnTo>
                <a:lnTo>
                  <a:pt x="1938680" y="406400"/>
                </a:lnTo>
                <a:lnTo>
                  <a:pt x="1906942" y="444500"/>
                </a:lnTo>
                <a:lnTo>
                  <a:pt x="1871152" y="482600"/>
                </a:lnTo>
                <a:lnTo>
                  <a:pt x="1831791" y="520700"/>
                </a:lnTo>
                <a:lnTo>
                  <a:pt x="1789339" y="546100"/>
                </a:lnTo>
                <a:lnTo>
                  <a:pt x="1744277" y="571500"/>
                </a:lnTo>
                <a:lnTo>
                  <a:pt x="1697084" y="584200"/>
                </a:lnTo>
                <a:lnTo>
                  <a:pt x="1648241" y="609600"/>
                </a:lnTo>
                <a:lnTo>
                  <a:pt x="1556464" y="647700"/>
                </a:lnTo>
                <a:lnTo>
                  <a:pt x="1473571" y="673100"/>
                </a:lnTo>
                <a:lnTo>
                  <a:pt x="1433097" y="698500"/>
                </a:lnTo>
                <a:lnTo>
                  <a:pt x="1393708" y="723900"/>
                </a:lnTo>
                <a:lnTo>
                  <a:pt x="1355731" y="749300"/>
                </a:lnTo>
                <a:lnTo>
                  <a:pt x="1319493" y="774700"/>
                </a:lnTo>
                <a:lnTo>
                  <a:pt x="1285321" y="800100"/>
                </a:lnTo>
                <a:lnTo>
                  <a:pt x="1253542" y="838200"/>
                </a:lnTo>
                <a:lnTo>
                  <a:pt x="1224484" y="889000"/>
                </a:lnTo>
                <a:lnTo>
                  <a:pt x="1198473" y="927100"/>
                </a:lnTo>
                <a:lnTo>
                  <a:pt x="1175837" y="977900"/>
                </a:lnTo>
                <a:lnTo>
                  <a:pt x="1156903" y="1041400"/>
                </a:lnTo>
                <a:lnTo>
                  <a:pt x="1138610" y="1104900"/>
                </a:lnTo>
                <a:lnTo>
                  <a:pt x="1116512" y="1155700"/>
                </a:lnTo>
                <a:lnTo>
                  <a:pt x="1090918" y="1193800"/>
                </a:lnTo>
                <a:lnTo>
                  <a:pt x="1062139" y="1231900"/>
                </a:lnTo>
                <a:lnTo>
                  <a:pt x="1030485" y="1270000"/>
                </a:lnTo>
                <a:lnTo>
                  <a:pt x="996266" y="1295400"/>
                </a:lnTo>
                <a:lnTo>
                  <a:pt x="959792" y="1333500"/>
                </a:lnTo>
                <a:lnTo>
                  <a:pt x="921374" y="1358900"/>
                </a:lnTo>
                <a:lnTo>
                  <a:pt x="881321" y="1384300"/>
                </a:lnTo>
                <a:lnTo>
                  <a:pt x="839944" y="1397000"/>
                </a:lnTo>
                <a:lnTo>
                  <a:pt x="754456" y="1447800"/>
                </a:lnTo>
                <a:lnTo>
                  <a:pt x="714138" y="1460500"/>
                </a:lnTo>
                <a:lnTo>
                  <a:pt x="633930" y="1511300"/>
                </a:lnTo>
                <a:lnTo>
                  <a:pt x="594593" y="1524000"/>
                </a:lnTo>
                <a:lnTo>
                  <a:pt x="556134" y="1549400"/>
                </a:lnTo>
                <a:lnTo>
                  <a:pt x="518828" y="1574800"/>
                </a:lnTo>
                <a:lnTo>
                  <a:pt x="482952" y="1612900"/>
                </a:lnTo>
                <a:lnTo>
                  <a:pt x="448780" y="1638300"/>
                </a:lnTo>
                <a:lnTo>
                  <a:pt x="416588" y="1676400"/>
                </a:lnTo>
                <a:lnTo>
                  <a:pt x="386651" y="1727200"/>
                </a:lnTo>
                <a:lnTo>
                  <a:pt x="359246" y="1765300"/>
                </a:lnTo>
                <a:lnTo>
                  <a:pt x="334647" y="1828800"/>
                </a:lnTo>
                <a:lnTo>
                  <a:pt x="313131" y="1879600"/>
                </a:lnTo>
                <a:lnTo>
                  <a:pt x="297021" y="1943100"/>
                </a:lnTo>
                <a:lnTo>
                  <a:pt x="277312" y="1981200"/>
                </a:lnTo>
                <a:lnTo>
                  <a:pt x="254374" y="2032000"/>
                </a:lnTo>
                <a:lnTo>
                  <a:pt x="228581" y="2070100"/>
                </a:lnTo>
                <a:lnTo>
                  <a:pt x="200304" y="2108200"/>
                </a:lnTo>
                <a:lnTo>
                  <a:pt x="169914" y="2133600"/>
                </a:lnTo>
                <a:lnTo>
                  <a:pt x="118889" y="2133600"/>
                </a:lnTo>
                <a:lnTo>
                  <a:pt x="137450" y="2120900"/>
                </a:lnTo>
                <a:lnTo>
                  <a:pt x="169437" y="2095500"/>
                </a:lnTo>
                <a:lnTo>
                  <a:pt x="199159" y="2057400"/>
                </a:lnTo>
                <a:lnTo>
                  <a:pt x="226146" y="2019300"/>
                </a:lnTo>
                <a:lnTo>
                  <a:pt x="249932" y="1968500"/>
                </a:lnTo>
                <a:lnTo>
                  <a:pt x="270049" y="1917700"/>
                </a:lnTo>
                <a:lnTo>
                  <a:pt x="268998" y="1917700"/>
                </a:lnTo>
                <a:lnTo>
                  <a:pt x="272167" y="1905000"/>
                </a:lnTo>
                <a:lnTo>
                  <a:pt x="275434" y="1892300"/>
                </a:lnTo>
                <a:lnTo>
                  <a:pt x="278898" y="1879600"/>
                </a:lnTo>
                <a:lnTo>
                  <a:pt x="282658" y="1866900"/>
                </a:lnTo>
                <a:lnTo>
                  <a:pt x="283709" y="1866900"/>
                </a:lnTo>
                <a:lnTo>
                  <a:pt x="304515" y="1816100"/>
                </a:lnTo>
                <a:lnTo>
                  <a:pt x="328053" y="1765300"/>
                </a:lnTo>
                <a:lnTo>
                  <a:pt x="354095" y="1714500"/>
                </a:lnTo>
                <a:lnTo>
                  <a:pt x="382414" y="1676400"/>
                </a:lnTo>
                <a:lnTo>
                  <a:pt x="412783" y="1638300"/>
                </a:lnTo>
                <a:lnTo>
                  <a:pt x="444974" y="1600200"/>
                </a:lnTo>
                <a:lnTo>
                  <a:pt x="478759" y="1574800"/>
                </a:lnTo>
                <a:lnTo>
                  <a:pt x="513912" y="1549400"/>
                </a:lnTo>
                <a:lnTo>
                  <a:pt x="550203" y="1524000"/>
                </a:lnTo>
                <a:lnTo>
                  <a:pt x="587408" y="1498600"/>
                </a:lnTo>
                <a:lnTo>
                  <a:pt x="663642" y="1447800"/>
                </a:lnTo>
                <a:lnTo>
                  <a:pt x="702218" y="1435100"/>
                </a:lnTo>
                <a:lnTo>
                  <a:pt x="740796" y="1409700"/>
                </a:lnTo>
                <a:lnTo>
                  <a:pt x="783867" y="1397000"/>
                </a:lnTo>
                <a:lnTo>
                  <a:pt x="826167" y="1371600"/>
                </a:lnTo>
                <a:lnTo>
                  <a:pt x="867366" y="1346200"/>
                </a:lnTo>
                <a:lnTo>
                  <a:pt x="907130" y="1320800"/>
                </a:lnTo>
                <a:lnTo>
                  <a:pt x="945129" y="1295400"/>
                </a:lnTo>
                <a:lnTo>
                  <a:pt x="981030" y="1270000"/>
                </a:lnTo>
                <a:lnTo>
                  <a:pt x="1014501" y="1244600"/>
                </a:lnTo>
                <a:lnTo>
                  <a:pt x="1045210" y="1206500"/>
                </a:lnTo>
                <a:lnTo>
                  <a:pt x="1072825" y="1155700"/>
                </a:lnTo>
                <a:lnTo>
                  <a:pt x="1097014" y="1117600"/>
                </a:lnTo>
                <a:lnTo>
                  <a:pt x="1117445" y="1066800"/>
                </a:lnTo>
                <a:lnTo>
                  <a:pt x="1133786" y="1003300"/>
                </a:lnTo>
                <a:lnTo>
                  <a:pt x="1134837" y="1003300"/>
                </a:lnTo>
                <a:lnTo>
                  <a:pt x="1155808" y="952500"/>
                </a:lnTo>
                <a:lnTo>
                  <a:pt x="1180206" y="901700"/>
                </a:lnTo>
                <a:lnTo>
                  <a:pt x="1207725" y="850900"/>
                </a:lnTo>
                <a:lnTo>
                  <a:pt x="1238063" y="812800"/>
                </a:lnTo>
                <a:lnTo>
                  <a:pt x="1270914" y="774700"/>
                </a:lnTo>
                <a:lnTo>
                  <a:pt x="1305975" y="736600"/>
                </a:lnTo>
                <a:lnTo>
                  <a:pt x="1342942" y="711200"/>
                </a:lnTo>
                <a:lnTo>
                  <a:pt x="1381510" y="685800"/>
                </a:lnTo>
                <a:lnTo>
                  <a:pt x="1421375" y="673100"/>
                </a:lnTo>
                <a:lnTo>
                  <a:pt x="1462233" y="647700"/>
                </a:lnTo>
                <a:lnTo>
                  <a:pt x="1503779" y="635000"/>
                </a:lnTo>
                <a:lnTo>
                  <a:pt x="1545710" y="609600"/>
                </a:lnTo>
                <a:lnTo>
                  <a:pt x="1638071" y="571500"/>
                </a:lnTo>
                <a:lnTo>
                  <a:pt x="1687102" y="558800"/>
                </a:lnTo>
                <a:lnTo>
                  <a:pt x="1734286" y="533400"/>
                </a:lnTo>
                <a:lnTo>
                  <a:pt x="1779094" y="508000"/>
                </a:lnTo>
                <a:lnTo>
                  <a:pt x="1820996" y="482600"/>
                </a:lnTo>
                <a:lnTo>
                  <a:pt x="1859462" y="444500"/>
                </a:lnTo>
                <a:lnTo>
                  <a:pt x="1893963" y="406400"/>
                </a:lnTo>
                <a:lnTo>
                  <a:pt x="1923970" y="368300"/>
                </a:lnTo>
                <a:lnTo>
                  <a:pt x="1926071" y="368300"/>
                </a:lnTo>
                <a:lnTo>
                  <a:pt x="1958578" y="317500"/>
                </a:lnTo>
                <a:lnTo>
                  <a:pt x="1992321" y="266700"/>
                </a:lnTo>
                <a:lnTo>
                  <a:pt x="2027148" y="228600"/>
                </a:lnTo>
                <a:lnTo>
                  <a:pt x="2062908" y="190500"/>
                </a:lnTo>
                <a:lnTo>
                  <a:pt x="2099449" y="165100"/>
                </a:lnTo>
                <a:lnTo>
                  <a:pt x="2174273" y="114300"/>
                </a:lnTo>
                <a:lnTo>
                  <a:pt x="2288589" y="38100"/>
                </a:lnTo>
                <a:lnTo>
                  <a:pt x="1801505" y="38100"/>
                </a:lnTo>
                <a:lnTo>
                  <a:pt x="1847986" y="25400"/>
                </a:lnTo>
                <a:close/>
              </a:path>
              <a:path w="2399665" h="2133600">
                <a:moveTo>
                  <a:pt x="1618955" y="63500"/>
                </a:moveTo>
                <a:lnTo>
                  <a:pt x="1801836" y="63500"/>
                </a:lnTo>
                <a:lnTo>
                  <a:pt x="1755752" y="76200"/>
                </a:lnTo>
                <a:lnTo>
                  <a:pt x="1710012" y="76200"/>
                </a:lnTo>
                <a:lnTo>
                  <a:pt x="1400440" y="165100"/>
                </a:lnTo>
                <a:lnTo>
                  <a:pt x="1357871" y="190500"/>
                </a:lnTo>
                <a:lnTo>
                  <a:pt x="1315751" y="203200"/>
                </a:lnTo>
                <a:lnTo>
                  <a:pt x="1274092" y="228600"/>
                </a:lnTo>
                <a:lnTo>
                  <a:pt x="1232905" y="241300"/>
                </a:lnTo>
                <a:lnTo>
                  <a:pt x="1192202" y="266700"/>
                </a:lnTo>
                <a:lnTo>
                  <a:pt x="1151995" y="279400"/>
                </a:lnTo>
                <a:lnTo>
                  <a:pt x="1112295" y="304800"/>
                </a:lnTo>
                <a:lnTo>
                  <a:pt x="1034464" y="355600"/>
                </a:lnTo>
                <a:lnTo>
                  <a:pt x="996356" y="368300"/>
                </a:lnTo>
                <a:lnTo>
                  <a:pt x="958802" y="393700"/>
                </a:lnTo>
                <a:lnTo>
                  <a:pt x="921813" y="419100"/>
                </a:lnTo>
                <a:lnTo>
                  <a:pt x="885402" y="444500"/>
                </a:lnTo>
                <a:lnTo>
                  <a:pt x="849580" y="482600"/>
                </a:lnTo>
                <a:lnTo>
                  <a:pt x="814359" y="508000"/>
                </a:lnTo>
                <a:lnTo>
                  <a:pt x="779750" y="533400"/>
                </a:lnTo>
                <a:lnTo>
                  <a:pt x="745765" y="558800"/>
                </a:lnTo>
                <a:lnTo>
                  <a:pt x="712416" y="596900"/>
                </a:lnTo>
                <a:lnTo>
                  <a:pt x="679714" y="622300"/>
                </a:lnTo>
                <a:lnTo>
                  <a:pt x="647671" y="660400"/>
                </a:lnTo>
                <a:lnTo>
                  <a:pt x="616299" y="685800"/>
                </a:lnTo>
                <a:lnTo>
                  <a:pt x="585610" y="723900"/>
                </a:lnTo>
                <a:lnTo>
                  <a:pt x="555614" y="749300"/>
                </a:lnTo>
                <a:lnTo>
                  <a:pt x="526324" y="787400"/>
                </a:lnTo>
                <a:lnTo>
                  <a:pt x="497752" y="825500"/>
                </a:lnTo>
                <a:lnTo>
                  <a:pt x="469908" y="850900"/>
                </a:lnTo>
                <a:lnTo>
                  <a:pt x="442806" y="889000"/>
                </a:lnTo>
                <a:lnTo>
                  <a:pt x="416456" y="927100"/>
                </a:lnTo>
                <a:lnTo>
                  <a:pt x="390870" y="965200"/>
                </a:lnTo>
                <a:lnTo>
                  <a:pt x="366059" y="1003300"/>
                </a:lnTo>
                <a:lnTo>
                  <a:pt x="342036" y="1041400"/>
                </a:lnTo>
                <a:lnTo>
                  <a:pt x="318813" y="1079500"/>
                </a:lnTo>
                <a:lnTo>
                  <a:pt x="296400" y="1117600"/>
                </a:lnTo>
                <a:lnTo>
                  <a:pt x="274809" y="1155700"/>
                </a:lnTo>
                <a:lnTo>
                  <a:pt x="254053" y="1193800"/>
                </a:lnTo>
                <a:lnTo>
                  <a:pt x="234142" y="1244600"/>
                </a:lnTo>
                <a:lnTo>
                  <a:pt x="215089" y="1282700"/>
                </a:lnTo>
                <a:lnTo>
                  <a:pt x="196905" y="1320800"/>
                </a:lnTo>
                <a:lnTo>
                  <a:pt x="179602" y="1358900"/>
                </a:lnTo>
                <a:lnTo>
                  <a:pt x="163191" y="1409700"/>
                </a:lnTo>
                <a:lnTo>
                  <a:pt x="147685" y="1447800"/>
                </a:lnTo>
                <a:lnTo>
                  <a:pt x="133094" y="1498600"/>
                </a:lnTo>
                <a:lnTo>
                  <a:pt x="119431" y="1536700"/>
                </a:lnTo>
                <a:lnTo>
                  <a:pt x="106707" y="1587500"/>
                </a:lnTo>
                <a:lnTo>
                  <a:pt x="94934" y="1625600"/>
                </a:lnTo>
                <a:lnTo>
                  <a:pt x="84123" y="1676400"/>
                </a:lnTo>
                <a:lnTo>
                  <a:pt x="74286" y="1714500"/>
                </a:lnTo>
                <a:lnTo>
                  <a:pt x="65436" y="1765300"/>
                </a:lnTo>
                <a:lnTo>
                  <a:pt x="57583" y="1803400"/>
                </a:lnTo>
                <a:lnTo>
                  <a:pt x="50739" y="1854200"/>
                </a:lnTo>
                <a:lnTo>
                  <a:pt x="44916" y="1905000"/>
                </a:lnTo>
                <a:lnTo>
                  <a:pt x="40126" y="1943100"/>
                </a:lnTo>
                <a:lnTo>
                  <a:pt x="36379" y="1993900"/>
                </a:lnTo>
                <a:lnTo>
                  <a:pt x="33689" y="2044700"/>
                </a:lnTo>
                <a:lnTo>
                  <a:pt x="32066" y="2095500"/>
                </a:lnTo>
                <a:lnTo>
                  <a:pt x="31523" y="2133600"/>
                </a:lnTo>
                <a:lnTo>
                  <a:pt x="0" y="2133600"/>
                </a:lnTo>
                <a:lnTo>
                  <a:pt x="536" y="2095500"/>
                </a:lnTo>
                <a:lnTo>
                  <a:pt x="2140" y="2044700"/>
                </a:lnTo>
                <a:lnTo>
                  <a:pt x="4798" y="1993900"/>
                </a:lnTo>
                <a:lnTo>
                  <a:pt x="8500" y="1943100"/>
                </a:lnTo>
                <a:lnTo>
                  <a:pt x="13235" y="1905000"/>
                </a:lnTo>
                <a:lnTo>
                  <a:pt x="18990" y="1854200"/>
                </a:lnTo>
                <a:lnTo>
                  <a:pt x="25754" y="1803400"/>
                </a:lnTo>
                <a:lnTo>
                  <a:pt x="33517" y="1765300"/>
                </a:lnTo>
                <a:lnTo>
                  <a:pt x="42266" y="1714500"/>
                </a:lnTo>
                <a:lnTo>
                  <a:pt x="51990" y="1676400"/>
                </a:lnTo>
                <a:lnTo>
                  <a:pt x="62678" y="1625600"/>
                </a:lnTo>
                <a:lnTo>
                  <a:pt x="74319" y="1574800"/>
                </a:lnTo>
                <a:lnTo>
                  <a:pt x="86901" y="1536700"/>
                </a:lnTo>
                <a:lnTo>
                  <a:pt x="100412" y="1485900"/>
                </a:lnTo>
                <a:lnTo>
                  <a:pt x="114842" y="1447800"/>
                </a:lnTo>
                <a:lnTo>
                  <a:pt x="130179" y="1409700"/>
                </a:lnTo>
                <a:lnTo>
                  <a:pt x="146411" y="1358900"/>
                </a:lnTo>
                <a:lnTo>
                  <a:pt x="163527" y="1320800"/>
                </a:lnTo>
                <a:lnTo>
                  <a:pt x="181516" y="1282700"/>
                </a:lnTo>
                <a:lnTo>
                  <a:pt x="200366" y="1231900"/>
                </a:lnTo>
                <a:lnTo>
                  <a:pt x="220067" y="1193800"/>
                </a:lnTo>
                <a:lnTo>
                  <a:pt x="240605" y="1155700"/>
                </a:lnTo>
                <a:lnTo>
                  <a:pt x="261971" y="1117600"/>
                </a:lnTo>
                <a:lnTo>
                  <a:pt x="284153" y="1079500"/>
                </a:lnTo>
                <a:lnTo>
                  <a:pt x="307139" y="1041400"/>
                </a:lnTo>
                <a:lnTo>
                  <a:pt x="330918" y="1003300"/>
                </a:lnTo>
                <a:lnTo>
                  <a:pt x="355478" y="965200"/>
                </a:lnTo>
                <a:lnTo>
                  <a:pt x="380809" y="927100"/>
                </a:lnTo>
                <a:lnTo>
                  <a:pt x="406898" y="889000"/>
                </a:lnTo>
                <a:lnTo>
                  <a:pt x="433735" y="850900"/>
                </a:lnTo>
                <a:lnTo>
                  <a:pt x="461308" y="812800"/>
                </a:lnTo>
                <a:lnTo>
                  <a:pt x="489605" y="787400"/>
                </a:lnTo>
                <a:lnTo>
                  <a:pt x="518616" y="749300"/>
                </a:lnTo>
                <a:lnTo>
                  <a:pt x="548328" y="711200"/>
                </a:lnTo>
                <a:lnTo>
                  <a:pt x="578731" y="685800"/>
                </a:lnTo>
                <a:lnTo>
                  <a:pt x="609813" y="647700"/>
                </a:lnTo>
                <a:lnTo>
                  <a:pt x="641563" y="622300"/>
                </a:lnTo>
                <a:lnTo>
                  <a:pt x="673968" y="584200"/>
                </a:lnTo>
                <a:lnTo>
                  <a:pt x="707019" y="558800"/>
                </a:lnTo>
                <a:lnTo>
                  <a:pt x="740703" y="520700"/>
                </a:lnTo>
                <a:lnTo>
                  <a:pt x="775009" y="495300"/>
                </a:lnTo>
                <a:lnTo>
                  <a:pt x="809926" y="469900"/>
                </a:lnTo>
                <a:lnTo>
                  <a:pt x="845442" y="444500"/>
                </a:lnTo>
                <a:lnTo>
                  <a:pt x="881546" y="419100"/>
                </a:lnTo>
                <a:lnTo>
                  <a:pt x="918226" y="381000"/>
                </a:lnTo>
                <a:lnTo>
                  <a:pt x="955472" y="355600"/>
                </a:lnTo>
                <a:lnTo>
                  <a:pt x="993271" y="342900"/>
                </a:lnTo>
                <a:lnTo>
                  <a:pt x="1070485" y="292100"/>
                </a:lnTo>
                <a:lnTo>
                  <a:pt x="1149777" y="241300"/>
                </a:lnTo>
                <a:lnTo>
                  <a:pt x="1190174" y="228600"/>
                </a:lnTo>
                <a:lnTo>
                  <a:pt x="1231056" y="203200"/>
                </a:lnTo>
                <a:lnTo>
                  <a:pt x="1272412" y="190500"/>
                </a:lnTo>
                <a:lnTo>
                  <a:pt x="1314230" y="165100"/>
                </a:lnTo>
                <a:lnTo>
                  <a:pt x="1442348" y="127000"/>
                </a:lnTo>
                <a:lnTo>
                  <a:pt x="1485903" y="101600"/>
                </a:lnTo>
                <a:lnTo>
                  <a:pt x="1618955" y="63500"/>
                </a:lnTo>
                <a:close/>
              </a:path>
              <a:path w="2399665" h="2133600">
                <a:moveTo>
                  <a:pt x="1755351" y="38100"/>
                </a:moveTo>
                <a:lnTo>
                  <a:pt x="1989378" y="38100"/>
                </a:lnTo>
                <a:lnTo>
                  <a:pt x="1942035" y="50800"/>
                </a:lnTo>
                <a:lnTo>
                  <a:pt x="1894989" y="50800"/>
                </a:lnTo>
                <a:lnTo>
                  <a:pt x="1848252" y="63500"/>
                </a:lnTo>
                <a:lnTo>
                  <a:pt x="1664064" y="63500"/>
                </a:lnTo>
                <a:lnTo>
                  <a:pt x="1755351" y="38100"/>
                </a:lnTo>
                <a:close/>
              </a:path>
              <a:path w="2399665" h="2133600">
                <a:moveTo>
                  <a:pt x="1941879" y="12700"/>
                </a:moveTo>
                <a:lnTo>
                  <a:pt x="2324269" y="12700"/>
                </a:lnTo>
                <a:lnTo>
                  <a:pt x="2371367" y="25400"/>
                </a:lnTo>
                <a:lnTo>
                  <a:pt x="1894781" y="25400"/>
                </a:lnTo>
                <a:lnTo>
                  <a:pt x="1941879" y="12700"/>
                </a:lnTo>
                <a:close/>
              </a:path>
              <a:path w="2399665" h="2133600">
                <a:moveTo>
                  <a:pt x="2133074" y="0"/>
                </a:moveTo>
                <a:lnTo>
                  <a:pt x="2181270" y="12700"/>
                </a:lnTo>
                <a:lnTo>
                  <a:pt x="2084878" y="12700"/>
                </a:lnTo>
                <a:lnTo>
                  <a:pt x="2133074" y="0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705537" y="8626566"/>
            <a:ext cx="3200399" cy="6286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-28" y="9154398"/>
            <a:ext cx="1314450" cy="1132205"/>
          </a:xfrm>
          <a:custGeom>
            <a:avLst/>
            <a:gdLst/>
            <a:ahLst/>
            <a:cxnLst/>
            <a:rect l="l" t="t" r="r" b="b"/>
            <a:pathLst>
              <a:path w="1314450" h="1132204">
                <a:moveTo>
                  <a:pt x="497012" y="391867"/>
                </a:moveTo>
                <a:lnTo>
                  <a:pt x="493520" y="409099"/>
                </a:lnTo>
                <a:lnTo>
                  <a:pt x="484011" y="423210"/>
                </a:lnTo>
                <a:lnTo>
                  <a:pt x="469939" y="432745"/>
                </a:lnTo>
                <a:lnTo>
                  <a:pt x="452755" y="436246"/>
                </a:lnTo>
                <a:lnTo>
                  <a:pt x="435570" y="432807"/>
                </a:lnTo>
                <a:lnTo>
                  <a:pt x="421498" y="423376"/>
                </a:lnTo>
                <a:lnTo>
                  <a:pt x="411989" y="409286"/>
                </a:lnTo>
                <a:lnTo>
                  <a:pt x="408497" y="391867"/>
                </a:lnTo>
                <a:lnTo>
                  <a:pt x="411989" y="374636"/>
                </a:lnTo>
                <a:lnTo>
                  <a:pt x="421498" y="360524"/>
                </a:lnTo>
                <a:lnTo>
                  <a:pt x="435570" y="350990"/>
                </a:lnTo>
                <a:lnTo>
                  <a:pt x="452755" y="347488"/>
                </a:lnTo>
                <a:lnTo>
                  <a:pt x="469939" y="350990"/>
                </a:lnTo>
                <a:lnTo>
                  <a:pt x="484011" y="360524"/>
                </a:lnTo>
                <a:lnTo>
                  <a:pt x="493520" y="374636"/>
                </a:lnTo>
                <a:lnTo>
                  <a:pt x="497012" y="391867"/>
                </a:lnTo>
                <a:close/>
              </a:path>
              <a:path w="1314450" h="1132204">
                <a:moveTo>
                  <a:pt x="497012" y="739800"/>
                </a:moveTo>
                <a:lnTo>
                  <a:pt x="493520" y="757031"/>
                </a:lnTo>
                <a:lnTo>
                  <a:pt x="484011" y="771142"/>
                </a:lnTo>
                <a:lnTo>
                  <a:pt x="469939" y="780677"/>
                </a:lnTo>
                <a:lnTo>
                  <a:pt x="452755" y="784179"/>
                </a:lnTo>
                <a:lnTo>
                  <a:pt x="435570" y="780677"/>
                </a:lnTo>
                <a:lnTo>
                  <a:pt x="421498" y="771142"/>
                </a:lnTo>
                <a:lnTo>
                  <a:pt x="411989" y="757031"/>
                </a:lnTo>
                <a:lnTo>
                  <a:pt x="408497" y="739800"/>
                </a:lnTo>
                <a:lnTo>
                  <a:pt x="411989" y="722568"/>
                </a:lnTo>
                <a:lnTo>
                  <a:pt x="421498" y="708457"/>
                </a:lnTo>
                <a:lnTo>
                  <a:pt x="435570" y="698922"/>
                </a:lnTo>
                <a:lnTo>
                  <a:pt x="452755" y="695420"/>
                </a:lnTo>
                <a:lnTo>
                  <a:pt x="469939" y="698922"/>
                </a:lnTo>
                <a:lnTo>
                  <a:pt x="484011" y="708457"/>
                </a:lnTo>
                <a:lnTo>
                  <a:pt x="493520" y="722568"/>
                </a:lnTo>
                <a:lnTo>
                  <a:pt x="497012" y="739800"/>
                </a:lnTo>
                <a:close/>
              </a:path>
              <a:path w="1314450" h="1132204">
                <a:moveTo>
                  <a:pt x="497012" y="1087288"/>
                </a:moveTo>
                <a:lnTo>
                  <a:pt x="493520" y="1104520"/>
                </a:lnTo>
                <a:lnTo>
                  <a:pt x="484011" y="1118631"/>
                </a:lnTo>
                <a:lnTo>
                  <a:pt x="469939" y="1128165"/>
                </a:lnTo>
                <a:lnTo>
                  <a:pt x="452755" y="1131667"/>
                </a:lnTo>
                <a:lnTo>
                  <a:pt x="435570" y="1128165"/>
                </a:lnTo>
                <a:lnTo>
                  <a:pt x="421498" y="1118631"/>
                </a:lnTo>
                <a:lnTo>
                  <a:pt x="411989" y="1104520"/>
                </a:lnTo>
                <a:lnTo>
                  <a:pt x="408497" y="1087288"/>
                </a:lnTo>
                <a:lnTo>
                  <a:pt x="411989" y="1070057"/>
                </a:lnTo>
                <a:lnTo>
                  <a:pt x="421498" y="1055945"/>
                </a:lnTo>
                <a:lnTo>
                  <a:pt x="435570" y="1046411"/>
                </a:lnTo>
                <a:lnTo>
                  <a:pt x="452755" y="1042909"/>
                </a:lnTo>
                <a:lnTo>
                  <a:pt x="469939" y="1046411"/>
                </a:lnTo>
                <a:lnTo>
                  <a:pt x="484011" y="1055945"/>
                </a:lnTo>
                <a:lnTo>
                  <a:pt x="493520" y="1070057"/>
                </a:lnTo>
                <a:lnTo>
                  <a:pt x="497012" y="1087288"/>
                </a:lnTo>
                <a:close/>
              </a:path>
              <a:path w="1314450" h="1132204">
                <a:moveTo>
                  <a:pt x="497012" y="44379"/>
                </a:moveTo>
                <a:lnTo>
                  <a:pt x="493520" y="61610"/>
                </a:lnTo>
                <a:lnTo>
                  <a:pt x="484011" y="75721"/>
                </a:lnTo>
                <a:lnTo>
                  <a:pt x="469939" y="85256"/>
                </a:lnTo>
                <a:lnTo>
                  <a:pt x="452755" y="88758"/>
                </a:lnTo>
                <a:lnTo>
                  <a:pt x="435570" y="85256"/>
                </a:lnTo>
                <a:lnTo>
                  <a:pt x="421498" y="75721"/>
                </a:lnTo>
                <a:lnTo>
                  <a:pt x="411989" y="61610"/>
                </a:lnTo>
                <a:lnTo>
                  <a:pt x="408497" y="44379"/>
                </a:lnTo>
                <a:lnTo>
                  <a:pt x="411989" y="27147"/>
                </a:lnTo>
                <a:lnTo>
                  <a:pt x="421498" y="13036"/>
                </a:lnTo>
                <a:lnTo>
                  <a:pt x="435570" y="3501"/>
                </a:lnTo>
                <a:lnTo>
                  <a:pt x="452755" y="0"/>
                </a:lnTo>
                <a:lnTo>
                  <a:pt x="469939" y="3501"/>
                </a:lnTo>
                <a:lnTo>
                  <a:pt x="484011" y="13036"/>
                </a:lnTo>
                <a:lnTo>
                  <a:pt x="493520" y="27147"/>
                </a:lnTo>
                <a:lnTo>
                  <a:pt x="497012" y="44379"/>
                </a:lnTo>
                <a:close/>
              </a:path>
              <a:path w="1314450" h="1132204">
                <a:moveTo>
                  <a:pt x="905952" y="391867"/>
                </a:moveTo>
                <a:lnTo>
                  <a:pt x="902460" y="409099"/>
                </a:lnTo>
                <a:lnTo>
                  <a:pt x="892951" y="423210"/>
                </a:lnTo>
                <a:lnTo>
                  <a:pt x="878879" y="432745"/>
                </a:lnTo>
                <a:lnTo>
                  <a:pt x="861694" y="436246"/>
                </a:lnTo>
                <a:lnTo>
                  <a:pt x="844510" y="432807"/>
                </a:lnTo>
                <a:lnTo>
                  <a:pt x="830438" y="423376"/>
                </a:lnTo>
                <a:lnTo>
                  <a:pt x="820929" y="409286"/>
                </a:lnTo>
                <a:lnTo>
                  <a:pt x="817437" y="391867"/>
                </a:lnTo>
                <a:lnTo>
                  <a:pt x="820929" y="374636"/>
                </a:lnTo>
                <a:lnTo>
                  <a:pt x="830438" y="360524"/>
                </a:lnTo>
                <a:lnTo>
                  <a:pt x="844510" y="350990"/>
                </a:lnTo>
                <a:lnTo>
                  <a:pt x="861694" y="347488"/>
                </a:lnTo>
                <a:lnTo>
                  <a:pt x="878879" y="350990"/>
                </a:lnTo>
                <a:lnTo>
                  <a:pt x="892951" y="360524"/>
                </a:lnTo>
                <a:lnTo>
                  <a:pt x="902460" y="374636"/>
                </a:lnTo>
                <a:lnTo>
                  <a:pt x="905952" y="391867"/>
                </a:lnTo>
                <a:close/>
              </a:path>
              <a:path w="1314450" h="1132204">
                <a:moveTo>
                  <a:pt x="905952" y="739800"/>
                </a:moveTo>
                <a:lnTo>
                  <a:pt x="902460" y="757031"/>
                </a:lnTo>
                <a:lnTo>
                  <a:pt x="892951" y="771142"/>
                </a:lnTo>
                <a:lnTo>
                  <a:pt x="878879" y="780677"/>
                </a:lnTo>
                <a:lnTo>
                  <a:pt x="861694" y="784179"/>
                </a:lnTo>
                <a:lnTo>
                  <a:pt x="844510" y="780677"/>
                </a:lnTo>
                <a:lnTo>
                  <a:pt x="830438" y="771142"/>
                </a:lnTo>
                <a:lnTo>
                  <a:pt x="820929" y="757031"/>
                </a:lnTo>
                <a:lnTo>
                  <a:pt x="817437" y="739800"/>
                </a:lnTo>
                <a:lnTo>
                  <a:pt x="820929" y="722568"/>
                </a:lnTo>
                <a:lnTo>
                  <a:pt x="830438" y="708457"/>
                </a:lnTo>
                <a:lnTo>
                  <a:pt x="844510" y="698922"/>
                </a:lnTo>
                <a:lnTo>
                  <a:pt x="861694" y="695420"/>
                </a:lnTo>
                <a:lnTo>
                  <a:pt x="878879" y="698922"/>
                </a:lnTo>
                <a:lnTo>
                  <a:pt x="892951" y="708457"/>
                </a:lnTo>
                <a:lnTo>
                  <a:pt x="902460" y="722568"/>
                </a:lnTo>
                <a:lnTo>
                  <a:pt x="905952" y="739800"/>
                </a:lnTo>
                <a:close/>
              </a:path>
              <a:path w="1314450" h="1132204">
                <a:moveTo>
                  <a:pt x="905952" y="1087288"/>
                </a:moveTo>
                <a:lnTo>
                  <a:pt x="902460" y="1104520"/>
                </a:lnTo>
                <a:lnTo>
                  <a:pt x="892951" y="1118631"/>
                </a:lnTo>
                <a:lnTo>
                  <a:pt x="878879" y="1128165"/>
                </a:lnTo>
                <a:lnTo>
                  <a:pt x="861694" y="1131667"/>
                </a:lnTo>
                <a:lnTo>
                  <a:pt x="844510" y="1128165"/>
                </a:lnTo>
                <a:lnTo>
                  <a:pt x="830438" y="1118631"/>
                </a:lnTo>
                <a:lnTo>
                  <a:pt x="820929" y="1104520"/>
                </a:lnTo>
                <a:lnTo>
                  <a:pt x="817437" y="1087288"/>
                </a:lnTo>
                <a:lnTo>
                  <a:pt x="820929" y="1070057"/>
                </a:lnTo>
                <a:lnTo>
                  <a:pt x="830438" y="1055945"/>
                </a:lnTo>
                <a:lnTo>
                  <a:pt x="844510" y="1046411"/>
                </a:lnTo>
                <a:lnTo>
                  <a:pt x="861694" y="1042909"/>
                </a:lnTo>
                <a:lnTo>
                  <a:pt x="878879" y="1046411"/>
                </a:lnTo>
                <a:lnTo>
                  <a:pt x="892951" y="1055945"/>
                </a:lnTo>
                <a:lnTo>
                  <a:pt x="902460" y="1070057"/>
                </a:lnTo>
                <a:lnTo>
                  <a:pt x="905952" y="1087288"/>
                </a:lnTo>
                <a:close/>
              </a:path>
              <a:path w="1314450" h="1132204">
                <a:moveTo>
                  <a:pt x="905952" y="44379"/>
                </a:moveTo>
                <a:lnTo>
                  <a:pt x="902460" y="61610"/>
                </a:lnTo>
                <a:lnTo>
                  <a:pt x="892951" y="75721"/>
                </a:lnTo>
                <a:lnTo>
                  <a:pt x="878879" y="85256"/>
                </a:lnTo>
                <a:lnTo>
                  <a:pt x="861694" y="88758"/>
                </a:lnTo>
                <a:lnTo>
                  <a:pt x="844510" y="85256"/>
                </a:lnTo>
                <a:lnTo>
                  <a:pt x="830438" y="75721"/>
                </a:lnTo>
                <a:lnTo>
                  <a:pt x="820929" y="61610"/>
                </a:lnTo>
                <a:lnTo>
                  <a:pt x="817437" y="44379"/>
                </a:lnTo>
                <a:lnTo>
                  <a:pt x="820929" y="27147"/>
                </a:lnTo>
                <a:lnTo>
                  <a:pt x="830438" y="13036"/>
                </a:lnTo>
                <a:lnTo>
                  <a:pt x="844510" y="3501"/>
                </a:lnTo>
                <a:lnTo>
                  <a:pt x="861694" y="0"/>
                </a:lnTo>
                <a:lnTo>
                  <a:pt x="878879" y="3501"/>
                </a:lnTo>
                <a:lnTo>
                  <a:pt x="892951" y="13036"/>
                </a:lnTo>
                <a:lnTo>
                  <a:pt x="902460" y="27147"/>
                </a:lnTo>
                <a:lnTo>
                  <a:pt x="905952" y="44379"/>
                </a:lnTo>
                <a:close/>
              </a:path>
              <a:path w="1314450" h="1132204">
                <a:moveTo>
                  <a:pt x="88515" y="391867"/>
                </a:moveTo>
                <a:lnTo>
                  <a:pt x="85022" y="409099"/>
                </a:lnTo>
                <a:lnTo>
                  <a:pt x="75514" y="423210"/>
                </a:lnTo>
                <a:lnTo>
                  <a:pt x="61441" y="432745"/>
                </a:lnTo>
                <a:lnTo>
                  <a:pt x="44257" y="436246"/>
                </a:lnTo>
                <a:lnTo>
                  <a:pt x="27073" y="432807"/>
                </a:lnTo>
                <a:lnTo>
                  <a:pt x="13000" y="423376"/>
                </a:lnTo>
                <a:lnTo>
                  <a:pt x="3492" y="409286"/>
                </a:lnTo>
                <a:lnTo>
                  <a:pt x="0" y="391867"/>
                </a:lnTo>
                <a:lnTo>
                  <a:pt x="3492" y="374636"/>
                </a:lnTo>
                <a:lnTo>
                  <a:pt x="13000" y="360524"/>
                </a:lnTo>
                <a:lnTo>
                  <a:pt x="27073" y="350990"/>
                </a:lnTo>
                <a:lnTo>
                  <a:pt x="44257" y="347488"/>
                </a:lnTo>
                <a:lnTo>
                  <a:pt x="61441" y="350990"/>
                </a:lnTo>
                <a:lnTo>
                  <a:pt x="75514" y="360524"/>
                </a:lnTo>
                <a:lnTo>
                  <a:pt x="85022" y="374636"/>
                </a:lnTo>
                <a:lnTo>
                  <a:pt x="88515" y="391867"/>
                </a:lnTo>
                <a:close/>
              </a:path>
              <a:path w="1314450" h="1132204">
                <a:moveTo>
                  <a:pt x="88515" y="739800"/>
                </a:moveTo>
                <a:lnTo>
                  <a:pt x="85022" y="757031"/>
                </a:lnTo>
                <a:lnTo>
                  <a:pt x="75514" y="771142"/>
                </a:lnTo>
                <a:lnTo>
                  <a:pt x="61441" y="780677"/>
                </a:lnTo>
                <a:lnTo>
                  <a:pt x="44257" y="784179"/>
                </a:lnTo>
                <a:lnTo>
                  <a:pt x="27073" y="780677"/>
                </a:lnTo>
                <a:lnTo>
                  <a:pt x="13000" y="771142"/>
                </a:lnTo>
                <a:lnTo>
                  <a:pt x="3492" y="757031"/>
                </a:lnTo>
                <a:lnTo>
                  <a:pt x="0" y="739800"/>
                </a:lnTo>
                <a:lnTo>
                  <a:pt x="3492" y="722568"/>
                </a:lnTo>
                <a:lnTo>
                  <a:pt x="13000" y="708457"/>
                </a:lnTo>
                <a:lnTo>
                  <a:pt x="27073" y="698922"/>
                </a:lnTo>
                <a:lnTo>
                  <a:pt x="44257" y="695420"/>
                </a:lnTo>
                <a:lnTo>
                  <a:pt x="61441" y="698922"/>
                </a:lnTo>
                <a:lnTo>
                  <a:pt x="75514" y="708457"/>
                </a:lnTo>
                <a:lnTo>
                  <a:pt x="85022" y="722568"/>
                </a:lnTo>
                <a:lnTo>
                  <a:pt x="88515" y="739800"/>
                </a:lnTo>
                <a:close/>
              </a:path>
              <a:path w="1314450" h="1132204">
                <a:moveTo>
                  <a:pt x="88515" y="1087288"/>
                </a:moveTo>
                <a:lnTo>
                  <a:pt x="85022" y="1104520"/>
                </a:lnTo>
                <a:lnTo>
                  <a:pt x="75514" y="1118631"/>
                </a:lnTo>
                <a:lnTo>
                  <a:pt x="61441" y="1128165"/>
                </a:lnTo>
                <a:lnTo>
                  <a:pt x="44257" y="1131667"/>
                </a:lnTo>
                <a:lnTo>
                  <a:pt x="27073" y="1128165"/>
                </a:lnTo>
                <a:lnTo>
                  <a:pt x="13000" y="1118631"/>
                </a:lnTo>
                <a:lnTo>
                  <a:pt x="3492" y="1104520"/>
                </a:lnTo>
                <a:lnTo>
                  <a:pt x="0" y="1087288"/>
                </a:lnTo>
                <a:lnTo>
                  <a:pt x="3492" y="1070057"/>
                </a:lnTo>
                <a:lnTo>
                  <a:pt x="13000" y="1055945"/>
                </a:lnTo>
                <a:lnTo>
                  <a:pt x="27073" y="1046411"/>
                </a:lnTo>
                <a:lnTo>
                  <a:pt x="44257" y="1042909"/>
                </a:lnTo>
                <a:lnTo>
                  <a:pt x="61441" y="1046411"/>
                </a:lnTo>
                <a:lnTo>
                  <a:pt x="75514" y="1055945"/>
                </a:lnTo>
                <a:lnTo>
                  <a:pt x="85022" y="1070057"/>
                </a:lnTo>
                <a:lnTo>
                  <a:pt x="88515" y="1087288"/>
                </a:lnTo>
                <a:close/>
              </a:path>
              <a:path w="1314450" h="1132204">
                <a:moveTo>
                  <a:pt x="88515" y="44379"/>
                </a:moveTo>
                <a:lnTo>
                  <a:pt x="85022" y="61610"/>
                </a:lnTo>
                <a:lnTo>
                  <a:pt x="75514" y="75721"/>
                </a:lnTo>
                <a:lnTo>
                  <a:pt x="61441" y="85256"/>
                </a:lnTo>
                <a:lnTo>
                  <a:pt x="44257" y="88758"/>
                </a:lnTo>
                <a:lnTo>
                  <a:pt x="27073" y="85256"/>
                </a:lnTo>
                <a:lnTo>
                  <a:pt x="13000" y="75721"/>
                </a:lnTo>
                <a:lnTo>
                  <a:pt x="3492" y="61610"/>
                </a:lnTo>
                <a:lnTo>
                  <a:pt x="0" y="44379"/>
                </a:lnTo>
                <a:lnTo>
                  <a:pt x="3492" y="27147"/>
                </a:lnTo>
                <a:lnTo>
                  <a:pt x="13000" y="13036"/>
                </a:lnTo>
                <a:lnTo>
                  <a:pt x="27073" y="3501"/>
                </a:lnTo>
                <a:lnTo>
                  <a:pt x="44257" y="0"/>
                </a:lnTo>
                <a:lnTo>
                  <a:pt x="61441" y="3501"/>
                </a:lnTo>
                <a:lnTo>
                  <a:pt x="75514" y="13036"/>
                </a:lnTo>
                <a:lnTo>
                  <a:pt x="85022" y="27147"/>
                </a:lnTo>
                <a:lnTo>
                  <a:pt x="88515" y="44379"/>
                </a:lnTo>
                <a:close/>
              </a:path>
              <a:path w="1314450" h="1132204">
                <a:moveTo>
                  <a:pt x="1314449" y="391867"/>
                </a:moveTo>
                <a:lnTo>
                  <a:pt x="1310957" y="409099"/>
                </a:lnTo>
                <a:lnTo>
                  <a:pt x="1301449" y="423210"/>
                </a:lnTo>
                <a:lnTo>
                  <a:pt x="1287376" y="432745"/>
                </a:lnTo>
                <a:lnTo>
                  <a:pt x="1270192" y="436246"/>
                </a:lnTo>
                <a:lnTo>
                  <a:pt x="1253008" y="432807"/>
                </a:lnTo>
                <a:lnTo>
                  <a:pt x="1238935" y="423376"/>
                </a:lnTo>
                <a:lnTo>
                  <a:pt x="1229427" y="409286"/>
                </a:lnTo>
                <a:lnTo>
                  <a:pt x="1225934" y="391867"/>
                </a:lnTo>
                <a:lnTo>
                  <a:pt x="1229427" y="374636"/>
                </a:lnTo>
                <a:lnTo>
                  <a:pt x="1238935" y="360524"/>
                </a:lnTo>
                <a:lnTo>
                  <a:pt x="1253008" y="350990"/>
                </a:lnTo>
                <a:lnTo>
                  <a:pt x="1270192" y="347488"/>
                </a:lnTo>
                <a:lnTo>
                  <a:pt x="1287376" y="350990"/>
                </a:lnTo>
                <a:lnTo>
                  <a:pt x="1301449" y="360524"/>
                </a:lnTo>
                <a:lnTo>
                  <a:pt x="1310957" y="374636"/>
                </a:lnTo>
                <a:lnTo>
                  <a:pt x="1314449" y="391867"/>
                </a:lnTo>
                <a:close/>
              </a:path>
              <a:path w="1314450" h="1132204">
                <a:moveTo>
                  <a:pt x="1314449" y="739800"/>
                </a:moveTo>
                <a:lnTo>
                  <a:pt x="1310957" y="757031"/>
                </a:lnTo>
                <a:lnTo>
                  <a:pt x="1301449" y="771142"/>
                </a:lnTo>
                <a:lnTo>
                  <a:pt x="1287376" y="780677"/>
                </a:lnTo>
                <a:lnTo>
                  <a:pt x="1270192" y="784179"/>
                </a:lnTo>
                <a:lnTo>
                  <a:pt x="1253008" y="780677"/>
                </a:lnTo>
                <a:lnTo>
                  <a:pt x="1238935" y="771142"/>
                </a:lnTo>
                <a:lnTo>
                  <a:pt x="1229427" y="757031"/>
                </a:lnTo>
                <a:lnTo>
                  <a:pt x="1225934" y="739800"/>
                </a:lnTo>
                <a:lnTo>
                  <a:pt x="1229427" y="722568"/>
                </a:lnTo>
                <a:lnTo>
                  <a:pt x="1238935" y="708457"/>
                </a:lnTo>
                <a:lnTo>
                  <a:pt x="1253008" y="698922"/>
                </a:lnTo>
                <a:lnTo>
                  <a:pt x="1270192" y="695420"/>
                </a:lnTo>
                <a:lnTo>
                  <a:pt x="1287376" y="698922"/>
                </a:lnTo>
                <a:lnTo>
                  <a:pt x="1301449" y="708457"/>
                </a:lnTo>
                <a:lnTo>
                  <a:pt x="1310957" y="722568"/>
                </a:lnTo>
                <a:lnTo>
                  <a:pt x="1314449" y="739800"/>
                </a:lnTo>
                <a:close/>
              </a:path>
              <a:path w="1314450" h="1132204">
                <a:moveTo>
                  <a:pt x="1314449" y="1087288"/>
                </a:moveTo>
                <a:lnTo>
                  <a:pt x="1310957" y="1104520"/>
                </a:lnTo>
                <a:lnTo>
                  <a:pt x="1301449" y="1118631"/>
                </a:lnTo>
                <a:lnTo>
                  <a:pt x="1287376" y="1128165"/>
                </a:lnTo>
                <a:lnTo>
                  <a:pt x="1270192" y="1131667"/>
                </a:lnTo>
                <a:lnTo>
                  <a:pt x="1253008" y="1128165"/>
                </a:lnTo>
                <a:lnTo>
                  <a:pt x="1238935" y="1118631"/>
                </a:lnTo>
                <a:lnTo>
                  <a:pt x="1229427" y="1104520"/>
                </a:lnTo>
                <a:lnTo>
                  <a:pt x="1225934" y="1087288"/>
                </a:lnTo>
                <a:lnTo>
                  <a:pt x="1229427" y="1070057"/>
                </a:lnTo>
                <a:lnTo>
                  <a:pt x="1238935" y="1055945"/>
                </a:lnTo>
                <a:lnTo>
                  <a:pt x="1253008" y="1046411"/>
                </a:lnTo>
                <a:lnTo>
                  <a:pt x="1270192" y="1042909"/>
                </a:lnTo>
                <a:lnTo>
                  <a:pt x="1287376" y="1046411"/>
                </a:lnTo>
                <a:lnTo>
                  <a:pt x="1301449" y="1055945"/>
                </a:lnTo>
                <a:lnTo>
                  <a:pt x="1310957" y="1070057"/>
                </a:lnTo>
                <a:lnTo>
                  <a:pt x="1314449" y="1087288"/>
                </a:lnTo>
                <a:close/>
              </a:path>
              <a:path w="1314450" h="1132204">
                <a:moveTo>
                  <a:pt x="1314449" y="44379"/>
                </a:moveTo>
                <a:lnTo>
                  <a:pt x="1310957" y="61610"/>
                </a:lnTo>
                <a:lnTo>
                  <a:pt x="1301449" y="75721"/>
                </a:lnTo>
                <a:lnTo>
                  <a:pt x="1287376" y="85256"/>
                </a:lnTo>
                <a:lnTo>
                  <a:pt x="1270192" y="88758"/>
                </a:lnTo>
                <a:lnTo>
                  <a:pt x="1253008" y="85256"/>
                </a:lnTo>
                <a:lnTo>
                  <a:pt x="1238935" y="75721"/>
                </a:lnTo>
                <a:lnTo>
                  <a:pt x="1229427" y="61610"/>
                </a:lnTo>
                <a:lnTo>
                  <a:pt x="1225934" y="44379"/>
                </a:lnTo>
                <a:lnTo>
                  <a:pt x="1229427" y="27147"/>
                </a:lnTo>
                <a:lnTo>
                  <a:pt x="1238935" y="13036"/>
                </a:lnTo>
                <a:lnTo>
                  <a:pt x="1253008" y="3501"/>
                </a:lnTo>
                <a:lnTo>
                  <a:pt x="1270192" y="0"/>
                </a:lnTo>
                <a:lnTo>
                  <a:pt x="1287376" y="3501"/>
                </a:lnTo>
                <a:lnTo>
                  <a:pt x="1301449" y="13036"/>
                </a:lnTo>
                <a:lnTo>
                  <a:pt x="1310957" y="27147"/>
                </a:lnTo>
                <a:lnTo>
                  <a:pt x="1314449" y="44379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6973370" y="0"/>
            <a:ext cx="1314450" cy="1132205"/>
          </a:xfrm>
          <a:custGeom>
            <a:avLst/>
            <a:gdLst/>
            <a:ahLst/>
            <a:cxnLst/>
            <a:rect l="l" t="t" r="r" b="b"/>
            <a:pathLst>
              <a:path w="1314450" h="1132205">
                <a:moveTo>
                  <a:pt x="497012" y="391867"/>
                </a:moveTo>
                <a:lnTo>
                  <a:pt x="493520" y="409099"/>
                </a:lnTo>
                <a:lnTo>
                  <a:pt x="484011" y="423210"/>
                </a:lnTo>
                <a:lnTo>
                  <a:pt x="469939" y="432745"/>
                </a:lnTo>
                <a:lnTo>
                  <a:pt x="452755" y="436246"/>
                </a:lnTo>
                <a:lnTo>
                  <a:pt x="435570" y="432807"/>
                </a:lnTo>
                <a:lnTo>
                  <a:pt x="421498" y="423376"/>
                </a:lnTo>
                <a:lnTo>
                  <a:pt x="411989" y="409286"/>
                </a:lnTo>
                <a:lnTo>
                  <a:pt x="408497" y="391867"/>
                </a:lnTo>
                <a:lnTo>
                  <a:pt x="411989" y="374636"/>
                </a:lnTo>
                <a:lnTo>
                  <a:pt x="421498" y="360524"/>
                </a:lnTo>
                <a:lnTo>
                  <a:pt x="435570" y="350990"/>
                </a:lnTo>
                <a:lnTo>
                  <a:pt x="452755" y="347488"/>
                </a:lnTo>
                <a:lnTo>
                  <a:pt x="469939" y="350990"/>
                </a:lnTo>
                <a:lnTo>
                  <a:pt x="484011" y="360524"/>
                </a:lnTo>
                <a:lnTo>
                  <a:pt x="493520" y="374636"/>
                </a:lnTo>
                <a:lnTo>
                  <a:pt x="497012" y="391867"/>
                </a:lnTo>
                <a:close/>
              </a:path>
              <a:path w="1314450" h="1132205">
                <a:moveTo>
                  <a:pt x="497012" y="739800"/>
                </a:moveTo>
                <a:lnTo>
                  <a:pt x="493520" y="757031"/>
                </a:lnTo>
                <a:lnTo>
                  <a:pt x="484011" y="771142"/>
                </a:lnTo>
                <a:lnTo>
                  <a:pt x="469939" y="780677"/>
                </a:lnTo>
                <a:lnTo>
                  <a:pt x="452755" y="784179"/>
                </a:lnTo>
                <a:lnTo>
                  <a:pt x="435570" y="780677"/>
                </a:lnTo>
                <a:lnTo>
                  <a:pt x="421498" y="771142"/>
                </a:lnTo>
                <a:lnTo>
                  <a:pt x="411989" y="757031"/>
                </a:lnTo>
                <a:lnTo>
                  <a:pt x="408497" y="739800"/>
                </a:lnTo>
                <a:lnTo>
                  <a:pt x="411989" y="722568"/>
                </a:lnTo>
                <a:lnTo>
                  <a:pt x="421498" y="708457"/>
                </a:lnTo>
                <a:lnTo>
                  <a:pt x="435570" y="698922"/>
                </a:lnTo>
                <a:lnTo>
                  <a:pt x="452755" y="695420"/>
                </a:lnTo>
                <a:lnTo>
                  <a:pt x="469939" y="698922"/>
                </a:lnTo>
                <a:lnTo>
                  <a:pt x="484011" y="708457"/>
                </a:lnTo>
                <a:lnTo>
                  <a:pt x="493520" y="722568"/>
                </a:lnTo>
                <a:lnTo>
                  <a:pt x="497012" y="739800"/>
                </a:lnTo>
                <a:close/>
              </a:path>
              <a:path w="1314450" h="1132205">
                <a:moveTo>
                  <a:pt x="497012" y="1087288"/>
                </a:moveTo>
                <a:lnTo>
                  <a:pt x="493520" y="1104520"/>
                </a:lnTo>
                <a:lnTo>
                  <a:pt x="484011" y="1118631"/>
                </a:lnTo>
                <a:lnTo>
                  <a:pt x="469939" y="1128165"/>
                </a:lnTo>
                <a:lnTo>
                  <a:pt x="452755" y="1131667"/>
                </a:lnTo>
                <a:lnTo>
                  <a:pt x="435570" y="1128165"/>
                </a:lnTo>
                <a:lnTo>
                  <a:pt x="421498" y="1118631"/>
                </a:lnTo>
                <a:lnTo>
                  <a:pt x="411989" y="1104520"/>
                </a:lnTo>
                <a:lnTo>
                  <a:pt x="408497" y="1087288"/>
                </a:lnTo>
                <a:lnTo>
                  <a:pt x="411989" y="1070057"/>
                </a:lnTo>
                <a:lnTo>
                  <a:pt x="421498" y="1055945"/>
                </a:lnTo>
                <a:lnTo>
                  <a:pt x="435570" y="1046411"/>
                </a:lnTo>
                <a:lnTo>
                  <a:pt x="452755" y="1042909"/>
                </a:lnTo>
                <a:lnTo>
                  <a:pt x="469939" y="1046411"/>
                </a:lnTo>
                <a:lnTo>
                  <a:pt x="484011" y="1055945"/>
                </a:lnTo>
                <a:lnTo>
                  <a:pt x="493520" y="1070057"/>
                </a:lnTo>
                <a:lnTo>
                  <a:pt x="497012" y="1087288"/>
                </a:lnTo>
                <a:close/>
              </a:path>
              <a:path w="1314450" h="1132205">
                <a:moveTo>
                  <a:pt x="497012" y="44379"/>
                </a:moveTo>
                <a:lnTo>
                  <a:pt x="493520" y="61610"/>
                </a:lnTo>
                <a:lnTo>
                  <a:pt x="484011" y="75721"/>
                </a:lnTo>
                <a:lnTo>
                  <a:pt x="469939" y="85256"/>
                </a:lnTo>
                <a:lnTo>
                  <a:pt x="452755" y="88758"/>
                </a:lnTo>
                <a:lnTo>
                  <a:pt x="435570" y="85256"/>
                </a:lnTo>
                <a:lnTo>
                  <a:pt x="421498" y="75721"/>
                </a:lnTo>
                <a:lnTo>
                  <a:pt x="411989" y="61610"/>
                </a:lnTo>
                <a:lnTo>
                  <a:pt x="408497" y="44379"/>
                </a:lnTo>
                <a:lnTo>
                  <a:pt x="411989" y="27147"/>
                </a:lnTo>
                <a:lnTo>
                  <a:pt x="421498" y="13036"/>
                </a:lnTo>
                <a:lnTo>
                  <a:pt x="435570" y="3501"/>
                </a:lnTo>
                <a:lnTo>
                  <a:pt x="452755" y="0"/>
                </a:lnTo>
                <a:lnTo>
                  <a:pt x="469939" y="3501"/>
                </a:lnTo>
                <a:lnTo>
                  <a:pt x="484011" y="13036"/>
                </a:lnTo>
                <a:lnTo>
                  <a:pt x="493520" y="27147"/>
                </a:lnTo>
                <a:lnTo>
                  <a:pt x="497012" y="44379"/>
                </a:lnTo>
                <a:close/>
              </a:path>
              <a:path w="1314450" h="1132205">
                <a:moveTo>
                  <a:pt x="905952" y="391867"/>
                </a:moveTo>
                <a:lnTo>
                  <a:pt x="902460" y="409099"/>
                </a:lnTo>
                <a:lnTo>
                  <a:pt x="892951" y="423210"/>
                </a:lnTo>
                <a:lnTo>
                  <a:pt x="878879" y="432745"/>
                </a:lnTo>
                <a:lnTo>
                  <a:pt x="861694" y="436246"/>
                </a:lnTo>
                <a:lnTo>
                  <a:pt x="844510" y="432807"/>
                </a:lnTo>
                <a:lnTo>
                  <a:pt x="830438" y="423376"/>
                </a:lnTo>
                <a:lnTo>
                  <a:pt x="820929" y="409286"/>
                </a:lnTo>
                <a:lnTo>
                  <a:pt x="817437" y="391867"/>
                </a:lnTo>
                <a:lnTo>
                  <a:pt x="820929" y="374636"/>
                </a:lnTo>
                <a:lnTo>
                  <a:pt x="830438" y="360524"/>
                </a:lnTo>
                <a:lnTo>
                  <a:pt x="844510" y="350990"/>
                </a:lnTo>
                <a:lnTo>
                  <a:pt x="861694" y="347488"/>
                </a:lnTo>
                <a:lnTo>
                  <a:pt x="878879" y="350990"/>
                </a:lnTo>
                <a:lnTo>
                  <a:pt x="892951" y="360524"/>
                </a:lnTo>
                <a:lnTo>
                  <a:pt x="902460" y="374636"/>
                </a:lnTo>
                <a:lnTo>
                  <a:pt x="905952" y="391867"/>
                </a:lnTo>
                <a:close/>
              </a:path>
              <a:path w="1314450" h="1132205">
                <a:moveTo>
                  <a:pt x="905952" y="739800"/>
                </a:moveTo>
                <a:lnTo>
                  <a:pt x="902460" y="757031"/>
                </a:lnTo>
                <a:lnTo>
                  <a:pt x="892951" y="771142"/>
                </a:lnTo>
                <a:lnTo>
                  <a:pt x="878879" y="780677"/>
                </a:lnTo>
                <a:lnTo>
                  <a:pt x="861694" y="784179"/>
                </a:lnTo>
                <a:lnTo>
                  <a:pt x="844510" y="780677"/>
                </a:lnTo>
                <a:lnTo>
                  <a:pt x="830438" y="771142"/>
                </a:lnTo>
                <a:lnTo>
                  <a:pt x="820929" y="757031"/>
                </a:lnTo>
                <a:lnTo>
                  <a:pt x="817437" y="739800"/>
                </a:lnTo>
                <a:lnTo>
                  <a:pt x="820929" y="722568"/>
                </a:lnTo>
                <a:lnTo>
                  <a:pt x="830438" y="708457"/>
                </a:lnTo>
                <a:lnTo>
                  <a:pt x="844510" y="698922"/>
                </a:lnTo>
                <a:lnTo>
                  <a:pt x="861694" y="695420"/>
                </a:lnTo>
                <a:lnTo>
                  <a:pt x="878879" y="698922"/>
                </a:lnTo>
                <a:lnTo>
                  <a:pt x="892951" y="708457"/>
                </a:lnTo>
                <a:lnTo>
                  <a:pt x="902460" y="722568"/>
                </a:lnTo>
                <a:lnTo>
                  <a:pt x="905952" y="739800"/>
                </a:lnTo>
                <a:close/>
              </a:path>
              <a:path w="1314450" h="1132205">
                <a:moveTo>
                  <a:pt x="905952" y="1087288"/>
                </a:moveTo>
                <a:lnTo>
                  <a:pt x="902460" y="1104520"/>
                </a:lnTo>
                <a:lnTo>
                  <a:pt x="892951" y="1118631"/>
                </a:lnTo>
                <a:lnTo>
                  <a:pt x="878879" y="1128165"/>
                </a:lnTo>
                <a:lnTo>
                  <a:pt x="861694" y="1131667"/>
                </a:lnTo>
                <a:lnTo>
                  <a:pt x="844510" y="1128165"/>
                </a:lnTo>
                <a:lnTo>
                  <a:pt x="830438" y="1118631"/>
                </a:lnTo>
                <a:lnTo>
                  <a:pt x="820929" y="1104520"/>
                </a:lnTo>
                <a:lnTo>
                  <a:pt x="817437" y="1087288"/>
                </a:lnTo>
                <a:lnTo>
                  <a:pt x="820929" y="1070057"/>
                </a:lnTo>
                <a:lnTo>
                  <a:pt x="830438" y="1055945"/>
                </a:lnTo>
                <a:lnTo>
                  <a:pt x="844510" y="1046411"/>
                </a:lnTo>
                <a:lnTo>
                  <a:pt x="861694" y="1042909"/>
                </a:lnTo>
                <a:lnTo>
                  <a:pt x="878879" y="1046411"/>
                </a:lnTo>
                <a:lnTo>
                  <a:pt x="892951" y="1055945"/>
                </a:lnTo>
                <a:lnTo>
                  <a:pt x="902460" y="1070057"/>
                </a:lnTo>
                <a:lnTo>
                  <a:pt x="905952" y="1087288"/>
                </a:lnTo>
                <a:close/>
              </a:path>
              <a:path w="1314450" h="1132205">
                <a:moveTo>
                  <a:pt x="905952" y="44379"/>
                </a:moveTo>
                <a:lnTo>
                  <a:pt x="902460" y="61610"/>
                </a:lnTo>
                <a:lnTo>
                  <a:pt x="892951" y="75721"/>
                </a:lnTo>
                <a:lnTo>
                  <a:pt x="878879" y="85256"/>
                </a:lnTo>
                <a:lnTo>
                  <a:pt x="861694" y="88758"/>
                </a:lnTo>
                <a:lnTo>
                  <a:pt x="844510" y="85256"/>
                </a:lnTo>
                <a:lnTo>
                  <a:pt x="830438" y="75721"/>
                </a:lnTo>
                <a:lnTo>
                  <a:pt x="820929" y="61610"/>
                </a:lnTo>
                <a:lnTo>
                  <a:pt x="817437" y="44379"/>
                </a:lnTo>
                <a:lnTo>
                  <a:pt x="820929" y="27147"/>
                </a:lnTo>
                <a:lnTo>
                  <a:pt x="830438" y="13036"/>
                </a:lnTo>
                <a:lnTo>
                  <a:pt x="844510" y="3501"/>
                </a:lnTo>
                <a:lnTo>
                  <a:pt x="861694" y="0"/>
                </a:lnTo>
                <a:lnTo>
                  <a:pt x="878879" y="3501"/>
                </a:lnTo>
                <a:lnTo>
                  <a:pt x="892951" y="13036"/>
                </a:lnTo>
                <a:lnTo>
                  <a:pt x="902460" y="27147"/>
                </a:lnTo>
                <a:lnTo>
                  <a:pt x="905952" y="44379"/>
                </a:lnTo>
                <a:close/>
              </a:path>
              <a:path w="1314450" h="1132205">
                <a:moveTo>
                  <a:pt x="88515" y="391867"/>
                </a:moveTo>
                <a:lnTo>
                  <a:pt x="85022" y="409099"/>
                </a:lnTo>
                <a:lnTo>
                  <a:pt x="75514" y="423210"/>
                </a:lnTo>
                <a:lnTo>
                  <a:pt x="61441" y="432745"/>
                </a:lnTo>
                <a:lnTo>
                  <a:pt x="44257" y="436246"/>
                </a:lnTo>
                <a:lnTo>
                  <a:pt x="27073" y="432807"/>
                </a:lnTo>
                <a:lnTo>
                  <a:pt x="13000" y="423376"/>
                </a:lnTo>
                <a:lnTo>
                  <a:pt x="3492" y="409286"/>
                </a:lnTo>
                <a:lnTo>
                  <a:pt x="0" y="391867"/>
                </a:lnTo>
                <a:lnTo>
                  <a:pt x="3492" y="374636"/>
                </a:lnTo>
                <a:lnTo>
                  <a:pt x="13000" y="360524"/>
                </a:lnTo>
                <a:lnTo>
                  <a:pt x="27073" y="350990"/>
                </a:lnTo>
                <a:lnTo>
                  <a:pt x="44257" y="347488"/>
                </a:lnTo>
                <a:lnTo>
                  <a:pt x="61441" y="350990"/>
                </a:lnTo>
                <a:lnTo>
                  <a:pt x="75514" y="360524"/>
                </a:lnTo>
                <a:lnTo>
                  <a:pt x="85022" y="374636"/>
                </a:lnTo>
                <a:lnTo>
                  <a:pt x="88515" y="391867"/>
                </a:lnTo>
                <a:close/>
              </a:path>
              <a:path w="1314450" h="1132205">
                <a:moveTo>
                  <a:pt x="88515" y="739800"/>
                </a:moveTo>
                <a:lnTo>
                  <a:pt x="85022" y="757031"/>
                </a:lnTo>
                <a:lnTo>
                  <a:pt x="75514" y="771142"/>
                </a:lnTo>
                <a:lnTo>
                  <a:pt x="61441" y="780677"/>
                </a:lnTo>
                <a:lnTo>
                  <a:pt x="44257" y="784179"/>
                </a:lnTo>
                <a:lnTo>
                  <a:pt x="27073" y="780677"/>
                </a:lnTo>
                <a:lnTo>
                  <a:pt x="13000" y="771142"/>
                </a:lnTo>
                <a:lnTo>
                  <a:pt x="3492" y="757031"/>
                </a:lnTo>
                <a:lnTo>
                  <a:pt x="0" y="739800"/>
                </a:lnTo>
                <a:lnTo>
                  <a:pt x="3492" y="722568"/>
                </a:lnTo>
                <a:lnTo>
                  <a:pt x="13000" y="708457"/>
                </a:lnTo>
                <a:lnTo>
                  <a:pt x="27073" y="698922"/>
                </a:lnTo>
                <a:lnTo>
                  <a:pt x="44257" y="695420"/>
                </a:lnTo>
                <a:lnTo>
                  <a:pt x="61441" y="698922"/>
                </a:lnTo>
                <a:lnTo>
                  <a:pt x="75514" y="708457"/>
                </a:lnTo>
                <a:lnTo>
                  <a:pt x="85022" y="722568"/>
                </a:lnTo>
                <a:lnTo>
                  <a:pt x="88515" y="739800"/>
                </a:lnTo>
                <a:close/>
              </a:path>
              <a:path w="1314450" h="1132205">
                <a:moveTo>
                  <a:pt x="88515" y="1087288"/>
                </a:moveTo>
                <a:lnTo>
                  <a:pt x="85022" y="1104520"/>
                </a:lnTo>
                <a:lnTo>
                  <a:pt x="75514" y="1118631"/>
                </a:lnTo>
                <a:lnTo>
                  <a:pt x="61441" y="1128165"/>
                </a:lnTo>
                <a:lnTo>
                  <a:pt x="44257" y="1131667"/>
                </a:lnTo>
                <a:lnTo>
                  <a:pt x="27073" y="1128165"/>
                </a:lnTo>
                <a:lnTo>
                  <a:pt x="13000" y="1118631"/>
                </a:lnTo>
                <a:lnTo>
                  <a:pt x="3492" y="1104520"/>
                </a:lnTo>
                <a:lnTo>
                  <a:pt x="0" y="1087288"/>
                </a:lnTo>
                <a:lnTo>
                  <a:pt x="3492" y="1070057"/>
                </a:lnTo>
                <a:lnTo>
                  <a:pt x="13000" y="1055945"/>
                </a:lnTo>
                <a:lnTo>
                  <a:pt x="27073" y="1046411"/>
                </a:lnTo>
                <a:lnTo>
                  <a:pt x="44257" y="1042909"/>
                </a:lnTo>
                <a:lnTo>
                  <a:pt x="61441" y="1046411"/>
                </a:lnTo>
                <a:lnTo>
                  <a:pt x="75514" y="1055945"/>
                </a:lnTo>
                <a:lnTo>
                  <a:pt x="85022" y="1070057"/>
                </a:lnTo>
                <a:lnTo>
                  <a:pt x="88515" y="1087288"/>
                </a:lnTo>
                <a:close/>
              </a:path>
              <a:path w="1314450" h="1132205">
                <a:moveTo>
                  <a:pt x="88515" y="44379"/>
                </a:moveTo>
                <a:lnTo>
                  <a:pt x="85022" y="61610"/>
                </a:lnTo>
                <a:lnTo>
                  <a:pt x="75514" y="75721"/>
                </a:lnTo>
                <a:lnTo>
                  <a:pt x="61441" y="85256"/>
                </a:lnTo>
                <a:lnTo>
                  <a:pt x="44257" y="88758"/>
                </a:lnTo>
                <a:lnTo>
                  <a:pt x="27073" y="85256"/>
                </a:lnTo>
                <a:lnTo>
                  <a:pt x="13000" y="75721"/>
                </a:lnTo>
                <a:lnTo>
                  <a:pt x="3492" y="61610"/>
                </a:lnTo>
                <a:lnTo>
                  <a:pt x="0" y="44379"/>
                </a:lnTo>
                <a:lnTo>
                  <a:pt x="3492" y="27147"/>
                </a:lnTo>
                <a:lnTo>
                  <a:pt x="13000" y="13036"/>
                </a:lnTo>
                <a:lnTo>
                  <a:pt x="27073" y="3501"/>
                </a:lnTo>
                <a:lnTo>
                  <a:pt x="44257" y="0"/>
                </a:lnTo>
                <a:lnTo>
                  <a:pt x="61441" y="3501"/>
                </a:lnTo>
                <a:lnTo>
                  <a:pt x="75514" y="13036"/>
                </a:lnTo>
                <a:lnTo>
                  <a:pt x="85022" y="27147"/>
                </a:lnTo>
                <a:lnTo>
                  <a:pt x="88515" y="44379"/>
                </a:lnTo>
                <a:close/>
              </a:path>
              <a:path w="1314450" h="1132205">
                <a:moveTo>
                  <a:pt x="1314449" y="391867"/>
                </a:moveTo>
                <a:lnTo>
                  <a:pt x="1310957" y="409099"/>
                </a:lnTo>
                <a:lnTo>
                  <a:pt x="1301449" y="423210"/>
                </a:lnTo>
                <a:lnTo>
                  <a:pt x="1287376" y="432745"/>
                </a:lnTo>
                <a:lnTo>
                  <a:pt x="1270192" y="436246"/>
                </a:lnTo>
                <a:lnTo>
                  <a:pt x="1253008" y="432807"/>
                </a:lnTo>
                <a:lnTo>
                  <a:pt x="1238935" y="423376"/>
                </a:lnTo>
                <a:lnTo>
                  <a:pt x="1229427" y="409286"/>
                </a:lnTo>
                <a:lnTo>
                  <a:pt x="1225934" y="391867"/>
                </a:lnTo>
                <a:lnTo>
                  <a:pt x="1229427" y="374636"/>
                </a:lnTo>
                <a:lnTo>
                  <a:pt x="1238935" y="360524"/>
                </a:lnTo>
                <a:lnTo>
                  <a:pt x="1253008" y="350990"/>
                </a:lnTo>
                <a:lnTo>
                  <a:pt x="1270192" y="347488"/>
                </a:lnTo>
                <a:lnTo>
                  <a:pt x="1287376" y="350990"/>
                </a:lnTo>
                <a:lnTo>
                  <a:pt x="1301449" y="360524"/>
                </a:lnTo>
                <a:lnTo>
                  <a:pt x="1310957" y="374636"/>
                </a:lnTo>
                <a:lnTo>
                  <a:pt x="1314449" y="391867"/>
                </a:lnTo>
                <a:close/>
              </a:path>
              <a:path w="1314450" h="1132205">
                <a:moveTo>
                  <a:pt x="1314449" y="739800"/>
                </a:moveTo>
                <a:lnTo>
                  <a:pt x="1310957" y="757031"/>
                </a:lnTo>
                <a:lnTo>
                  <a:pt x="1301449" y="771142"/>
                </a:lnTo>
                <a:lnTo>
                  <a:pt x="1287376" y="780677"/>
                </a:lnTo>
                <a:lnTo>
                  <a:pt x="1270192" y="784179"/>
                </a:lnTo>
                <a:lnTo>
                  <a:pt x="1253008" y="780677"/>
                </a:lnTo>
                <a:lnTo>
                  <a:pt x="1238935" y="771142"/>
                </a:lnTo>
                <a:lnTo>
                  <a:pt x="1229427" y="757031"/>
                </a:lnTo>
                <a:lnTo>
                  <a:pt x="1225934" y="739800"/>
                </a:lnTo>
                <a:lnTo>
                  <a:pt x="1229427" y="722568"/>
                </a:lnTo>
                <a:lnTo>
                  <a:pt x="1238935" y="708457"/>
                </a:lnTo>
                <a:lnTo>
                  <a:pt x="1253008" y="698922"/>
                </a:lnTo>
                <a:lnTo>
                  <a:pt x="1270192" y="695420"/>
                </a:lnTo>
                <a:lnTo>
                  <a:pt x="1287376" y="698922"/>
                </a:lnTo>
                <a:lnTo>
                  <a:pt x="1301449" y="708457"/>
                </a:lnTo>
                <a:lnTo>
                  <a:pt x="1310957" y="722568"/>
                </a:lnTo>
                <a:lnTo>
                  <a:pt x="1314449" y="739800"/>
                </a:lnTo>
                <a:close/>
              </a:path>
              <a:path w="1314450" h="1132205">
                <a:moveTo>
                  <a:pt x="1314449" y="1087288"/>
                </a:moveTo>
                <a:lnTo>
                  <a:pt x="1310957" y="1104520"/>
                </a:lnTo>
                <a:lnTo>
                  <a:pt x="1301449" y="1118631"/>
                </a:lnTo>
                <a:lnTo>
                  <a:pt x="1287376" y="1128165"/>
                </a:lnTo>
                <a:lnTo>
                  <a:pt x="1270192" y="1131667"/>
                </a:lnTo>
                <a:lnTo>
                  <a:pt x="1253008" y="1128165"/>
                </a:lnTo>
                <a:lnTo>
                  <a:pt x="1238935" y="1118631"/>
                </a:lnTo>
                <a:lnTo>
                  <a:pt x="1229427" y="1104520"/>
                </a:lnTo>
                <a:lnTo>
                  <a:pt x="1225934" y="1087288"/>
                </a:lnTo>
                <a:lnTo>
                  <a:pt x="1229427" y="1070057"/>
                </a:lnTo>
                <a:lnTo>
                  <a:pt x="1238935" y="1055945"/>
                </a:lnTo>
                <a:lnTo>
                  <a:pt x="1253008" y="1046411"/>
                </a:lnTo>
                <a:lnTo>
                  <a:pt x="1270192" y="1042909"/>
                </a:lnTo>
                <a:lnTo>
                  <a:pt x="1287376" y="1046411"/>
                </a:lnTo>
                <a:lnTo>
                  <a:pt x="1301449" y="1055945"/>
                </a:lnTo>
                <a:lnTo>
                  <a:pt x="1310957" y="1070057"/>
                </a:lnTo>
                <a:lnTo>
                  <a:pt x="1314449" y="1087288"/>
                </a:lnTo>
                <a:close/>
              </a:path>
              <a:path w="1314450" h="1132205">
                <a:moveTo>
                  <a:pt x="1314449" y="44379"/>
                </a:moveTo>
                <a:lnTo>
                  <a:pt x="1310957" y="61610"/>
                </a:lnTo>
                <a:lnTo>
                  <a:pt x="1301449" y="75721"/>
                </a:lnTo>
                <a:lnTo>
                  <a:pt x="1287376" y="85256"/>
                </a:lnTo>
                <a:lnTo>
                  <a:pt x="1270192" y="88758"/>
                </a:lnTo>
                <a:lnTo>
                  <a:pt x="1253008" y="85256"/>
                </a:lnTo>
                <a:lnTo>
                  <a:pt x="1238935" y="75721"/>
                </a:lnTo>
                <a:lnTo>
                  <a:pt x="1229427" y="61610"/>
                </a:lnTo>
                <a:lnTo>
                  <a:pt x="1225934" y="44379"/>
                </a:lnTo>
                <a:lnTo>
                  <a:pt x="1229427" y="27147"/>
                </a:lnTo>
                <a:lnTo>
                  <a:pt x="1238935" y="13036"/>
                </a:lnTo>
                <a:lnTo>
                  <a:pt x="1253008" y="3501"/>
                </a:lnTo>
                <a:lnTo>
                  <a:pt x="1270192" y="0"/>
                </a:lnTo>
                <a:lnTo>
                  <a:pt x="1287376" y="3501"/>
                </a:lnTo>
                <a:lnTo>
                  <a:pt x="1301449" y="13036"/>
                </a:lnTo>
                <a:lnTo>
                  <a:pt x="1310957" y="27147"/>
                </a:lnTo>
                <a:lnTo>
                  <a:pt x="1314449" y="44379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736914" y="906416"/>
            <a:ext cx="180974" cy="1809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336255" y="2603801"/>
            <a:ext cx="180974" cy="1809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336255" y="3308651"/>
            <a:ext cx="180974" cy="1809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336255" y="4013501"/>
            <a:ext cx="180974" cy="1809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736914" y="5103054"/>
            <a:ext cx="180974" cy="1809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336255" y="6051547"/>
            <a:ext cx="180974" cy="1809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336255" y="6756397"/>
            <a:ext cx="180974" cy="1809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336255" y="7461247"/>
            <a:ext cx="180974" cy="1809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149565" y="566685"/>
            <a:ext cx="12308840" cy="7285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5599"/>
              </a:lnSpc>
              <a:spcBef>
                <a:spcPts val="100"/>
              </a:spcBef>
            </a:pPr>
            <a:r>
              <a:rPr dirty="0" sz="4000" spc="-405">
                <a:solidFill>
                  <a:srgbClr val="FFFFFF"/>
                </a:solidFill>
                <a:latin typeface="Arial Black"/>
                <a:cs typeface="Arial Black"/>
              </a:rPr>
              <a:t>Important </a:t>
            </a:r>
            <a:r>
              <a:rPr dirty="0" sz="4000" spc="-430">
                <a:solidFill>
                  <a:srgbClr val="FFFFFF"/>
                </a:solidFill>
                <a:latin typeface="Arial Black"/>
                <a:cs typeface="Arial Black"/>
              </a:rPr>
              <a:t>features </a:t>
            </a:r>
            <a:r>
              <a:rPr dirty="0" sz="4000" spc="-434">
                <a:solidFill>
                  <a:srgbClr val="FFFFFF"/>
                </a:solidFill>
                <a:latin typeface="Arial Black"/>
                <a:cs typeface="Arial Black"/>
              </a:rPr>
              <a:t>that </a:t>
            </a:r>
            <a:r>
              <a:rPr dirty="0" sz="4000" spc="-395">
                <a:solidFill>
                  <a:srgbClr val="FFFFFF"/>
                </a:solidFill>
                <a:latin typeface="Arial Black"/>
                <a:cs typeface="Arial Black"/>
              </a:rPr>
              <a:t>contributed </a:t>
            </a:r>
            <a:r>
              <a:rPr dirty="0" sz="4000" spc="-459">
                <a:solidFill>
                  <a:srgbClr val="FFFFFF"/>
                </a:solidFill>
                <a:latin typeface="Arial Black"/>
                <a:cs typeface="Arial Black"/>
              </a:rPr>
              <a:t>most </a:t>
            </a:r>
            <a:r>
              <a:rPr dirty="0" sz="4000" spc="-475">
                <a:solidFill>
                  <a:srgbClr val="FFFFFF"/>
                </a:solidFill>
                <a:latin typeface="Arial Black"/>
                <a:cs typeface="Arial Black"/>
              </a:rPr>
              <a:t>towards </a:t>
            </a:r>
            <a:r>
              <a:rPr dirty="0" sz="4000" spc="-409">
                <a:solidFill>
                  <a:srgbClr val="FFFFFF"/>
                </a:solidFill>
                <a:latin typeface="Arial Black"/>
                <a:cs typeface="Arial Black"/>
              </a:rPr>
              <a:t>the  </a:t>
            </a:r>
            <a:r>
              <a:rPr dirty="0" sz="4000" spc="-395">
                <a:solidFill>
                  <a:srgbClr val="FFFFFF"/>
                </a:solidFill>
                <a:latin typeface="Arial Black"/>
                <a:cs typeface="Arial Black"/>
              </a:rPr>
              <a:t>probability </a:t>
            </a:r>
            <a:r>
              <a:rPr dirty="0" sz="4000" spc="-345">
                <a:solidFill>
                  <a:srgbClr val="FFFFFF"/>
                </a:solidFill>
                <a:latin typeface="Arial Black"/>
                <a:cs typeface="Arial Black"/>
              </a:rPr>
              <a:t>of </a:t>
            </a:r>
            <a:r>
              <a:rPr dirty="0" sz="4000" spc="-550">
                <a:solidFill>
                  <a:srgbClr val="FFFFFF"/>
                </a:solidFill>
                <a:latin typeface="Arial Black"/>
                <a:cs typeface="Arial Black"/>
              </a:rPr>
              <a:t>a </a:t>
            </a:r>
            <a:r>
              <a:rPr dirty="0" sz="4000" spc="-440">
                <a:solidFill>
                  <a:srgbClr val="FFFFFF"/>
                </a:solidFill>
                <a:latin typeface="Arial Black"/>
                <a:cs typeface="Arial Black"/>
              </a:rPr>
              <a:t>lead </a:t>
            </a:r>
            <a:r>
              <a:rPr dirty="0" sz="4000" spc="-465">
                <a:solidFill>
                  <a:srgbClr val="FFFFFF"/>
                </a:solidFill>
                <a:latin typeface="Arial Black"/>
                <a:cs typeface="Arial Black"/>
              </a:rPr>
              <a:t>getting </a:t>
            </a:r>
            <a:r>
              <a:rPr dirty="0" sz="4000" spc="-440">
                <a:solidFill>
                  <a:srgbClr val="FFFFFF"/>
                </a:solidFill>
                <a:latin typeface="Arial Black"/>
                <a:cs typeface="Arial Black"/>
              </a:rPr>
              <a:t>converted </a:t>
            </a:r>
            <a:r>
              <a:rPr dirty="0" sz="4000" spc="-420">
                <a:solidFill>
                  <a:srgbClr val="FFFFFF"/>
                </a:solidFill>
                <a:latin typeface="Arial Black"/>
                <a:cs typeface="Arial Black"/>
              </a:rPr>
              <a:t>are</a:t>
            </a:r>
            <a:r>
              <a:rPr dirty="0" sz="4000" spc="-25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000" spc="-385">
                <a:solidFill>
                  <a:srgbClr val="FFFFFF"/>
                </a:solidFill>
                <a:latin typeface="Arial Black"/>
                <a:cs typeface="Arial Black"/>
              </a:rPr>
              <a:t>:</a:t>
            </a:r>
            <a:endParaRPr sz="4000">
              <a:latin typeface="Arial Black"/>
              <a:cs typeface="Arial Black"/>
            </a:endParaRPr>
          </a:p>
          <a:p>
            <a:pPr marL="3611879">
              <a:lnSpc>
                <a:spcPct val="100000"/>
              </a:lnSpc>
              <a:spcBef>
                <a:spcPts val="3015"/>
              </a:spcBef>
            </a:pPr>
            <a:r>
              <a:rPr dirty="0" sz="4000" spc="-545">
                <a:solidFill>
                  <a:srgbClr val="FFFFFF"/>
                </a:solidFill>
                <a:latin typeface="Arial Black"/>
                <a:cs typeface="Arial Black"/>
              </a:rPr>
              <a:t>Time</a:t>
            </a:r>
            <a:r>
              <a:rPr dirty="0" sz="4000" spc="-3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000" spc="-450">
                <a:solidFill>
                  <a:srgbClr val="FFFFFF"/>
                </a:solidFill>
                <a:latin typeface="Arial Black"/>
                <a:cs typeface="Arial Black"/>
              </a:rPr>
              <a:t>Spent</a:t>
            </a:r>
            <a:endParaRPr sz="4000">
              <a:latin typeface="Arial Black"/>
              <a:cs typeface="Arial Black"/>
            </a:endParaRPr>
          </a:p>
          <a:p>
            <a:pPr marL="3611879" marR="4521835">
              <a:lnSpc>
                <a:spcPct val="115599"/>
              </a:lnSpc>
            </a:pPr>
            <a:r>
              <a:rPr dirty="0" sz="4000" spc="-484">
                <a:solidFill>
                  <a:srgbClr val="FFFFFF"/>
                </a:solidFill>
                <a:latin typeface="Arial Black"/>
                <a:cs typeface="Arial Black"/>
              </a:rPr>
              <a:t>Lead </a:t>
            </a:r>
            <a:r>
              <a:rPr dirty="0" sz="4000" spc="-365">
                <a:solidFill>
                  <a:srgbClr val="FFFFFF"/>
                </a:solidFill>
                <a:latin typeface="Arial Black"/>
                <a:cs typeface="Arial Black"/>
              </a:rPr>
              <a:t>Origin_Other  </a:t>
            </a:r>
            <a:r>
              <a:rPr dirty="0" sz="4000" spc="-530">
                <a:solidFill>
                  <a:srgbClr val="FFFFFF"/>
                </a:solidFill>
                <a:latin typeface="Arial Black"/>
                <a:cs typeface="Arial Black"/>
              </a:rPr>
              <a:t>TotalVisits</a:t>
            </a:r>
            <a:endParaRPr sz="4000">
              <a:latin typeface="Arial Black"/>
              <a:cs typeface="Arial Black"/>
            </a:endParaRPr>
          </a:p>
          <a:p>
            <a:pPr algn="just" marL="12700">
              <a:lnSpc>
                <a:spcPct val="100000"/>
              </a:lnSpc>
              <a:spcBef>
                <a:spcPts val="3779"/>
              </a:spcBef>
            </a:pPr>
            <a:r>
              <a:rPr dirty="0" sz="4000" spc="-470">
                <a:solidFill>
                  <a:srgbClr val="FFFFFF"/>
                </a:solidFill>
                <a:latin typeface="Arial Black"/>
                <a:cs typeface="Arial Black"/>
              </a:rPr>
              <a:t>Features </a:t>
            </a:r>
            <a:r>
              <a:rPr dirty="0" sz="4000" spc="-434">
                <a:solidFill>
                  <a:srgbClr val="FFFFFF"/>
                </a:solidFill>
                <a:latin typeface="Arial Black"/>
                <a:cs typeface="Arial Black"/>
              </a:rPr>
              <a:t>that </a:t>
            </a:r>
            <a:r>
              <a:rPr dirty="0" sz="4000" spc="-390">
                <a:solidFill>
                  <a:srgbClr val="FFFFFF"/>
                </a:solidFill>
                <a:latin typeface="Arial Black"/>
                <a:cs typeface="Arial Black"/>
              </a:rPr>
              <a:t>need </a:t>
            </a:r>
            <a:r>
              <a:rPr dirty="0" sz="4000" spc="-380">
                <a:solidFill>
                  <a:srgbClr val="FFFFFF"/>
                </a:solidFill>
                <a:latin typeface="Arial Black"/>
                <a:cs typeface="Arial Black"/>
              </a:rPr>
              <a:t>to </a:t>
            </a:r>
            <a:r>
              <a:rPr dirty="0" sz="4000" spc="-385">
                <a:solidFill>
                  <a:srgbClr val="FFFFFF"/>
                </a:solidFill>
                <a:latin typeface="Arial Black"/>
                <a:cs typeface="Arial Black"/>
              </a:rPr>
              <a:t>be </a:t>
            </a:r>
            <a:r>
              <a:rPr dirty="0" sz="4000" spc="-450">
                <a:solidFill>
                  <a:srgbClr val="FFFFFF"/>
                </a:solidFill>
                <a:latin typeface="Arial Black"/>
                <a:cs typeface="Arial Black"/>
              </a:rPr>
              <a:t>focused </a:t>
            </a:r>
            <a:r>
              <a:rPr dirty="0" sz="4000" spc="-375">
                <a:solidFill>
                  <a:srgbClr val="FFFFFF"/>
                </a:solidFill>
                <a:latin typeface="Arial Black"/>
                <a:cs typeface="Arial Black"/>
              </a:rPr>
              <a:t>more</a:t>
            </a:r>
            <a:r>
              <a:rPr dirty="0" sz="4000" spc="4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000" spc="-385">
                <a:solidFill>
                  <a:srgbClr val="FFFFFF"/>
                </a:solidFill>
                <a:latin typeface="Arial Black"/>
                <a:cs typeface="Arial Black"/>
              </a:rPr>
              <a:t>:</a:t>
            </a:r>
            <a:endParaRPr sz="4000">
              <a:latin typeface="Arial Black"/>
              <a:cs typeface="Arial Black"/>
            </a:endParaRPr>
          </a:p>
          <a:p>
            <a:pPr algn="just" marL="3611879" marR="4072890">
              <a:lnSpc>
                <a:spcPct val="115599"/>
              </a:lnSpc>
              <a:spcBef>
                <a:spcPts val="1920"/>
              </a:spcBef>
            </a:pPr>
            <a:r>
              <a:rPr dirty="0" sz="4000" spc="-550">
                <a:solidFill>
                  <a:srgbClr val="FFFFFF"/>
                </a:solidFill>
                <a:latin typeface="Arial Black"/>
                <a:cs typeface="Arial Black"/>
              </a:rPr>
              <a:t>Last </a:t>
            </a:r>
            <a:r>
              <a:rPr dirty="0" sz="4000" spc="-555">
                <a:solidFill>
                  <a:srgbClr val="FFFFFF"/>
                </a:solidFill>
                <a:latin typeface="Arial Black"/>
                <a:cs typeface="Arial Black"/>
              </a:rPr>
              <a:t>Activity </a:t>
            </a:r>
            <a:r>
              <a:rPr dirty="0" sz="4000" spc="-355">
                <a:solidFill>
                  <a:srgbClr val="FFFFFF"/>
                </a:solidFill>
                <a:latin typeface="Arial Black"/>
                <a:cs typeface="Arial Black"/>
              </a:rPr>
              <a:t>0_Other  </a:t>
            </a:r>
            <a:r>
              <a:rPr dirty="0" sz="4000" spc="-545">
                <a:solidFill>
                  <a:srgbClr val="FFFFFF"/>
                </a:solidFill>
                <a:latin typeface="Arial Black"/>
                <a:cs typeface="Arial Black"/>
              </a:rPr>
              <a:t>Page </a:t>
            </a:r>
            <a:r>
              <a:rPr dirty="0" sz="4000" spc="-640">
                <a:solidFill>
                  <a:srgbClr val="FFFFFF"/>
                </a:solidFill>
                <a:latin typeface="Arial Black"/>
                <a:cs typeface="Arial Black"/>
              </a:rPr>
              <a:t>Views </a:t>
            </a:r>
            <a:r>
              <a:rPr dirty="0" sz="4000" spc="-420">
                <a:solidFill>
                  <a:srgbClr val="FFFFFF"/>
                </a:solidFill>
                <a:latin typeface="Arial Black"/>
                <a:cs typeface="Arial Black"/>
              </a:rPr>
              <a:t>Per </a:t>
            </a:r>
            <a:r>
              <a:rPr dirty="0" sz="4000" spc="-540">
                <a:solidFill>
                  <a:srgbClr val="FFFFFF"/>
                </a:solidFill>
                <a:latin typeface="Arial Black"/>
                <a:cs typeface="Arial Black"/>
              </a:rPr>
              <a:t>Visit  </a:t>
            </a:r>
            <a:r>
              <a:rPr dirty="0" sz="4000" spc="-525">
                <a:solidFill>
                  <a:srgbClr val="FFFFFF"/>
                </a:solidFill>
                <a:latin typeface="Arial Black"/>
                <a:cs typeface="Arial Black"/>
              </a:rPr>
              <a:t>Tags_Ringing</a:t>
            </a:r>
            <a:endParaRPr sz="40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955800" cy="2374900"/>
          </a:xfrm>
          <a:custGeom>
            <a:avLst/>
            <a:gdLst/>
            <a:ahLst/>
            <a:cxnLst/>
            <a:rect l="l" t="t" r="r" b="b"/>
            <a:pathLst>
              <a:path w="1955800" h="2374900">
                <a:moveTo>
                  <a:pt x="0" y="1130300"/>
                </a:moveTo>
                <a:lnTo>
                  <a:pt x="0" y="1028700"/>
                </a:lnTo>
                <a:lnTo>
                  <a:pt x="14099" y="990600"/>
                </a:lnTo>
                <a:lnTo>
                  <a:pt x="36198" y="939800"/>
                </a:lnTo>
                <a:lnTo>
                  <a:pt x="61792" y="889000"/>
                </a:lnTo>
                <a:lnTo>
                  <a:pt x="90571" y="850900"/>
                </a:lnTo>
                <a:lnTo>
                  <a:pt x="122225" y="812800"/>
                </a:lnTo>
                <a:lnTo>
                  <a:pt x="156444" y="787400"/>
                </a:lnTo>
                <a:lnTo>
                  <a:pt x="192917" y="762000"/>
                </a:lnTo>
                <a:lnTo>
                  <a:pt x="231336" y="736600"/>
                </a:lnTo>
                <a:lnTo>
                  <a:pt x="271389" y="711200"/>
                </a:lnTo>
                <a:lnTo>
                  <a:pt x="312766" y="685800"/>
                </a:lnTo>
                <a:lnTo>
                  <a:pt x="355158" y="660400"/>
                </a:lnTo>
                <a:lnTo>
                  <a:pt x="398253" y="647700"/>
                </a:lnTo>
                <a:lnTo>
                  <a:pt x="438572" y="622300"/>
                </a:lnTo>
                <a:lnTo>
                  <a:pt x="478839" y="609600"/>
                </a:lnTo>
                <a:lnTo>
                  <a:pt x="558117" y="558800"/>
                </a:lnTo>
                <a:lnTo>
                  <a:pt x="596576" y="533400"/>
                </a:lnTo>
                <a:lnTo>
                  <a:pt x="633882" y="508000"/>
                </a:lnTo>
                <a:lnTo>
                  <a:pt x="669758" y="482600"/>
                </a:lnTo>
                <a:lnTo>
                  <a:pt x="703930" y="444500"/>
                </a:lnTo>
                <a:lnTo>
                  <a:pt x="736122" y="406400"/>
                </a:lnTo>
                <a:lnTo>
                  <a:pt x="766058" y="368300"/>
                </a:lnTo>
                <a:lnTo>
                  <a:pt x="793464" y="317500"/>
                </a:lnTo>
                <a:lnTo>
                  <a:pt x="818062" y="266700"/>
                </a:lnTo>
                <a:lnTo>
                  <a:pt x="839579" y="203200"/>
                </a:lnTo>
                <a:lnTo>
                  <a:pt x="855502" y="152400"/>
                </a:lnTo>
                <a:lnTo>
                  <a:pt x="874966" y="101600"/>
                </a:lnTo>
                <a:lnTo>
                  <a:pt x="897707" y="63500"/>
                </a:lnTo>
                <a:lnTo>
                  <a:pt x="923461" y="12700"/>
                </a:lnTo>
                <a:lnTo>
                  <a:pt x="942192" y="0"/>
                </a:lnTo>
                <a:lnTo>
                  <a:pt x="983988" y="0"/>
                </a:lnTo>
                <a:lnTo>
                  <a:pt x="953401" y="25400"/>
                </a:lnTo>
                <a:lnTo>
                  <a:pt x="925791" y="76200"/>
                </a:lnTo>
                <a:lnTo>
                  <a:pt x="901742" y="114300"/>
                </a:lnTo>
                <a:lnTo>
                  <a:pt x="881611" y="165100"/>
                </a:lnTo>
                <a:lnTo>
                  <a:pt x="882661" y="165100"/>
                </a:lnTo>
                <a:lnTo>
                  <a:pt x="879493" y="177800"/>
                </a:lnTo>
                <a:lnTo>
                  <a:pt x="876226" y="190500"/>
                </a:lnTo>
                <a:lnTo>
                  <a:pt x="872761" y="203200"/>
                </a:lnTo>
                <a:lnTo>
                  <a:pt x="869002" y="215900"/>
                </a:lnTo>
                <a:lnTo>
                  <a:pt x="867951" y="215900"/>
                </a:lnTo>
                <a:lnTo>
                  <a:pt x="847145" y="279400"/>
                </a:lnTo>
                <a:lnTo>
                  <a:pt x="823607" y="330200"/>
                </a:lnTo>
                <a:lnTo>
                  <a:pt x="797564" y="368300"/>
                </a:lnTo>
                <a:lnTo>
                  <a:pt x="769245" y="419100"/>
                </a:lnTo>
                <a:lnTo>
                  <a:pt x="738876" y="457200"/>
                </a:lnTo>
                <a:lnTo>
                  <a:pt x="706686" y="482600"/>
                </a:lnTo>
                <a:lnTo>
                  <a:pt x="672900" y="520700"/>
                </a:lnTo>
                <a:lnTo>
                  <a:pt x="637748" y="546100"/>
                </a:lnTo>
                <a:lnTo>
                  <a:pt x="601456" y="571500"/>
                </a:lnTo>
                <a:lnTo>
                  <a:pt x="564252" y="596900"/>
                </a:lnTo>
                <a:lnTo>
                  <a:pt x="526363" y="609600"/>
                </a:lnTo>
                <a:lnTo>
                  <a:pt x="449441" y="660400"/>
                </a:lnTo>
                <a:lnTo>
                  <a:pt x="410863" y="673100"/>
                </a:lnTo>
                <a:lnTo>
                  <a:pt x="367793" y="698500"/>
                </a:lnTo>
                <a:lnTo>
                  <a:pt x="325493" y="711200"/>
                </a:lnTo>
                <a:lnTo>
                  <a:pt x="284294" y="736600"/>
                </a:lnTo>
                <a:lnTo>
                  <a:pt x="244529" y="762000"/>
                </a:lnTo>
                <a:lnTo>
                  <a:pt x="206530" y="787400"/>
                </a:lnTo>
                <a:lnTo>
                  <a:pt x="170630" y="812800"/>
                </a:lnTo>
                <a:lnTo>
                  <a:pt x="137159" y="850900"/>
                </a:lnTo>
                <a:lnTo>
                  <a:pt x="106450" y="889000"/>
                </a:lnTo>
                <a:lnTo>
                  <a:pt x="78834" y="927100"/>
                </a:lnTo>
                <a:lnTo>
                  <a:pt x="54645" y="977900"/>
                </a:lnTo>
                <a:lnTo>
                  <a:pt x="34214" y="1028700"/>
                </a:lnTo>
                <a:lnTo>
                  <a:pt x="17873" y="1079500"/>
                </a:lnTo>
                <a:lnTo>
                  <a:pt x="16822" y="1079500"/>
                </a:lnTo>
                <a:lnTo>
                  <a:pt x="0" y="1130300"/>
                </a:lnTo>
                <a:close/>
              </a:path>
              <a:path w="1955800" h="2374900">
                <a:moveTo>
                  <a:pt x="0" y="2070100"/>
                </a:moveTo>
                <a:lnTo>
                  <a:pt x="0" y="2006600"/>
                </a:lnTo>
                <a:lnTo>
                  <a:pt x="14721" y="1981200"/>
                </a:lnTo>
                <a:lnTo>
                  <a:pt x="16822" y="1981200"/>
                </a:lnTo>
                <a:lnTo>
                  <a:pt x="48561" y="1943100"/>
                </a:lnTo>
                <a:lnTo>
                  <a:pt x="84351" y="1905000"/>
                </a:lnTo>
                <a:lnTo>
                  <a:pt x="123712" y="1866900"/>
                </a:lnTo>
                <a:lnTo>
                  <a:pt x="166164" y="1841500"/>
                </a:lnTo>
                <a:lnTo>
                  <a:pt x="211226" y="1816100"/>
                </a:lnTo>
                <a:lnTo>
                  <a:pt x="258419" y="1803400"/>
                </a:lnTo>
                <a:lnTo>
                  <a:pt x="307261" y="1778000"/>
                </a:lnTo>
                <a:lnTo>
                  <a:pt x="399039" y="1739900"/>
                </a:lnTo>
                <a:lnTo>
                  <a:pt x="481932" y="1714500"/>
                </a:lnTo>
                <a:lnTo>
                  <a:pt x="522406" y="1689100"/>
                </a:lnTo>
                <a:lnTo>
                  <a:pt x="561795" y="1663700"/>
                </a:lnTo>
                <a:lnTo>
                  <a:pt x="599772" y="1638300"/>
                </a:lnTo>
                <a:lnTo>
                  <a:pt x="636010" y="1612900"/>
                </a:lnTo>
                <a:lnTo>
                  <a:pt x="670182" y="1587500"/>
                </a:lnTo>
                <a:lnTo>
                  <a:pt x="701961" y="1549400"/>
                </a:lnTo>
                <a:lnTo>
                  <a:pt x="731019" y="1498600"/>
                </a:lnTo>
                <a:lnTo>
                  <a:pt x="757029" y="1460500"/>
                </a:lnTo>
                <a:lnTo>
                  <a:pt x="779665" y="1409700"/>
                </a:lnTo>
                <a:lnTo>
                  <a:pt x="798599" y="1346200"/>
                </a:lnTo>
                <a:lnTo>
                  <a:pt x="816892" y="1282700"/>
                </a:lnTo>
                <a:lnTo>
                  <a:pt x="838991" y="1231900"/>
                </a:lnTo>
                <a:lnTo>
                  <a:pt x="864585" y="1193800"/>
                </a:lnTo>
                <a:lnTo>
                  <a:pt x="893364" y="1155700"/>
                </a:lnTo>
                <a:lnTo>
                  <a:pt x="925018" y="1117600"/>
                </a:lnTo>
                <a:lnTo>
                  <a:pt x="959237" y="1092200"/>
                </a:lnTo>
                <a:lnTo>
                  <a:pt x="995710" y="1054100"/>
                </a:lnTo>
                <a:lnTo>
                  <a:pt x="1034129" y="1028700"/>
                </a:lnTo>
                <a:lnTo>
                  <a:pt x="1074182" y="1003300"/>
                </a:lnTo>
                <a:lnTo>
                  <a:pt x="1115559" y="990600"/>
                </a:lnTo>
                <a:lnTo>
                  <a:pt x="1201046" y="939800"/>
                </a:lnTo>
                <a:lnTo>
                  <a:pt x="1241365" y="927100"/>
                </a:lnTo>
                <a:lnTo>
                  <a:pt x="1321572" y="876300"/>
                </a:lnTo>
                <a:lnTo>
                  <a:pt x="1360910" y="863600"/>
                </a:lnTo>
                <a:lnTo>
                  <a:pt x="1399369" y="838200"/>
                </a:lnTo>
                <a:lnTo>
                  <a:pt x="1436675" y="812800"/>
                </a:lnTo>
                <a:lnTo>
                  <a:pt x="1472551" y="774700"/>
                </a:lnTo>
                <a:lnTo>
                  <a:pt x="1506723" y="749300"/>
                </a:lnTo>
                <a:lnTo>
                  <a:pt x="1538915" y="711200"/>
                </a:lnTo>
                <a:lnTo>
                  <a:pt x="1568851" y="660400"/>
                </a:lnTo>
                <a:lnTo>
                  <a:pt x="1596257" y="622300"/>
                </a:lnTo>
                <a:lnTo>
                  <a:pt x="1620855" y="558800"/>
                </a:lnTo>
                <a:lnTo>
                  <a:pt x="1642372" y="508000"/>
                </a:lnTo>
                <a:lnTo>
                  <a:pt x="1658482" y="444500"/>
                </a:lnTo>
                <a:lnTo>
                  <a:pt x="1678191" y="406400"/>
                </a:lnTo>
                <a:lnTo>
                  <a:pt x="1701128" y="355600"/>
                </a:lnTo>
                <a:lnTo>
                  <a:pt x="1726922" y="317500"/>
                </a:lnTo>
                <a:lnTo>
                  <a:pt x="1755199" y="279400"/>
                </a:lnTo>
                <a:lnTo>
                  <a:pt x="1785589" y="254000"/>
                </a:lnTo>
                <a:lnTo>
                  <a:pt x="1817718" y="215900"/>
                </a:lnTo>
                <a:lnTo>
                  <a:pt x="1851216" y="190500"/>
                </a:lnTo>
                <a:lnTo>
                  <a:pt x="1885710" y="177800"/>
                </a:lnTo>
                <a:lnTo>
                  <a:pt x="1920828" y="152400"/>
                </a:lnTo>
                <a:lnTo>
                  <a:pt x="1917824" y="101600"/>
                </a:lnTo>
                <a:lnTo>
                  <a:pt x="1913542" y="50800"/>
                </a:lnTo>
                <a:lnTo>
                  <a:pt x="1907986" y="0"/>
                </a:lnTo>
                <a:lnTo>
                  <a:pt x="1940253" y="0"/>
                </a:lnTo>
                <a:lnTo>
                  <a:pt x="1947002" y="50800"/>
                </a:lnTo>
                <a:lnTo>
                  <a:pt x="1950704" y="101600"/>
                </a:lnTo>
                <a:lnTo>
                  <a:pt x="1953363" y="152400"/>
                </a:lnTo>
                <a:lnTo>
                  <a:pt x="1954565" y="190500"/>
                </a:lnTo>
                <a:lnTo>
                  <a:pt x="1922929" y="190500"/>
                </a:lnTo>
                <a:lnTo>
                  <a:pt x="1886952" y="215900"/>
                </a:lnTo>
                <a:lnTo>
                  <a:pt x="1851837" y="241300"/>
                </a:lnTo>
                <a:lnTo>
                  <a:pt x="1818052" y="266700"/>
                </a:lnTo>
                <a:lnTo>
                  <a:pt x="1786065" y="292100"/>
                </a:lnTo>
                <a:lnTo>
                  <a:pt x="1756344" y="330200"/>
                </a:lnTo>
                <a:lnTo>
                  <a:pt x="1729356" y="368300"/>
                </a:lnTo>
                <a:lnTo>
                  <a:pt x="1705570" y="419100"/>
                </a:lnTo>
                <a:lnTo>
                  <a:pt x="1685454" y="469900"/>
                </a:lnTo>
                <a:lnTo>
                  <a:pt x="1686504" y="469900"/>
                </a:lnTo>
                <a:lnTo>
                  <a:pt x="1683336" y="482600"/>
                </a:lnTo>
                <a:lnTo>
                  <a:pt x="1680069" y="495300"/>
                </a:lnTo>
                <a:lnTo>
                  <a:pt x="1676604" y="508000"/>
                </a:lnTo>
                <a:lnTo>
                  <a:pt x="1672845" y="520700"/>
                </a:lnTo>
                <a:lnTo>
                  <a:pt x="1671794" y="520700"/>
                </a:lnTo>
                <a:lnTo>
                  <a:pt x="1650988" y="571500"/>
                </a:lnTo>
                <a:lnTo>
                  <a:pt x="1627450" y="622300"/>
                </a:lnTo>
                <a:lnTo>
                  <a:pt x="1601407" y="673100"/>
                </a:lnTo>
                <a:lnTo>
                  <a:pt x="1573088" y="711200"/>
                </a:lnTo>
                <a:lnTo>
                  <a:pt x="1542719" y="749300"/>
                </a:lnTo>
                <a:lnTo>
                  <a:pt x="1510529" y="787400"/>
                </a:lnTo>
                <a:lnTo>
                  <a:pt x="1476743" y="812800"/>
                </a:lnTo>
                <a:lnTo>
                  <a:pt x="1441591" y="838200"/>
                </a:lnTo>
                <a:lnTo>
                  <a:pt x="1405299" y="863600"/>
                </a:lnTo>
                <a:lnTo>
                  <a:pt x="1368095" y="889000"/>
                </a:lnTo>
                <a:lnTo>
                  <a:pt x="1291860" y="939800"/>
                </a:lnTo>
                <a:lnTo>
                  <a:pt x="1253284" y="952500"/>
                </a:lnTo>
                <a:lnTo>
                  <a:pt x="1214706" y="977900"/>
                </a:lnTo>
                <a:lnTo>
                  <a:pt x="1171636" y="990600"/>
                </a:lnTo>
                <a:lnTo>
                  <a:pt x="1129336" y="1016000"/>
                </a:lnTo>
                <a:lnTo>
                  <a:pt x="1088137" y="1041400"/>
                </a:lnTo>
                <a:lnTo>
                  <a:pt x="1048372" y="1066800"/>
                </a:lnTo>
                <a:lnTo>
                  <a:pt x="1010374" y="1092200"/>
                </a:lnTo>
                <a:lnTo>
                  <a:pt x="974473" y="1117600"/>
                </a:lnTo>
                <a:lnTo>
                  <a:pt x="941002" y="1155700"/>
                </a:lnTo>
                <a:lnTo>
                  <a:pt x="910293" y="1181100"/>
                </a:lnTo>
                <a:lnTo>
                  <a:pt x="882678" y="1231900"/>
                </a:lnTo>
                <a:lnTo>
                  <a:pt x="858489" y="1270000"/>
                </a:lnTo>
                <a:lnTo>
                  <a:pt x="838057" y="1320800"/>
                </a:lnTo>
                <a:lnTo>
                  <a:pt x="821716" y="1384300"/>
                </a:lnTo>
                <a:lnTo>
                  <a:pt x="820665" y="1384300"/>
                </a:lnTo>
                <a:lnTo>
                  <a:pt x="799694" y="1435100"/>
                </a:lnTo>
                <a:lnTo>
                  <a:pt x="775297" y="1485900"/>
                </a:lnTo>
                <a:lnTo>
                  <a:pt x="747777" y="1536700"/>
                </a:lnTo>
                <a:lnTo>
                  <a:pt x="717440" y="1574800"/>
                </a:lnTo>
                <a:lnTo>
                  <a:pt x="684588" y="1612900"/>
                </a:lnTo>
                <a:lnTo>
                  <a:pt x="649527" y="1651000"/>
                </a:lnTo>
                <a:lnTo>
                  <a:pt x="612561" y="1676400"/>
                </a:lnTo>
                <a:lnTo>
                  <a:pt x="573993" y="1701800"/>
                </a:lnTo>
                <a:lnTo>
                  <a:pt x="534128" y="1714500"/>
                </a:lnTo>
                <a:lnTo>
                  <a:pt x="493270" y="1739900"/>
                </a:lnTo>
                <a:lnTo>
                  <a:pt x="451723" y="1752600"/>
                </a:lnTo>
                <a:lnTo>
                  <a:pt x="409792" y="1778000"/>
                </a:lnTo>
                <a:lnTo>
                  <a:pt x="317432" y="1816100"/>
                </a:lnTo>
                <a:lnTo>
                  <a:pt x="268401" y="1828800"/>
                </a:lnTo>
                <a:lnTo>
                  <a:pt x="221216" y="1854200"/>
                </a:lnTo>
                <a:lnTo>
                  <a:pt x="176409" y="1879600"/>
                </a:lnTo>
                <a:lnTo>
                  <a:pt x="134507" y="1905000"/>
                </a:lnTo>
                <a:lnTo>
                  <a:pt x="96041" y="1943100"/>
                </a:lnTo>
                <a:lnTo>
                  <a:pt x="61539" y="1981200"/>
                </a:lnTo>
                <a:lnTo>
                  <a:pt x="31533" y="2019300"/>
                </a:lnTo>
                <a:lnTo>
                  <a:pt x="29431" y="2019300"/>
                </a:lnTo>
                <a:lnTo>
                  <a:pt x="0" y="2070100"/>
                </a:lnTo>
                <a:close/>
              </a:path>
              <a:path w="1955800" h="2374900">
                <a:moveTo>
                  <a:pt x="336547" y="2324100"/>
                </a:moveTo>
                <a:lnTo>
                  <a:pt x="153667" y="2324100"/>
                </a:lnTo>
                <a:lnTo>
                  <a:pt x="199751" y="2311400"/>
                </a:lnTo>
                <a:lnTo>
                  <a:pt x="245491" y="2311400"/>
                </a:lnTo>
                <a:lnTo>
                  <a:pt x="555063" y="2222500"/>
                </a:lnTo>
                <a:lnTo>
                  <a:pt x="597632" y="2197100"/>
                </a:lnTo>
                <a:lnTo>
                  <a:pt x="639751" y="2184400"/>
                </a:lnTo>
                <a:lnTo>
                  <a:pt x="681411" y="2159000"/>
                </a:lnTo>
                <a:lnTo>
                  <a:pt x="722597" y="2146300"/>
                </a:lnTo>
                <a:lnTo>
                  <a:pt x="763300" y="2120900"/>
                </a:lnTo>
                <a:lnTo>
                  <a:pt x="803508" y="2108200"/>
                </a:lnTo>
                <a:lnTo>
                  <a:pt x="882389" y="2057400"/>
                </a:lnTo>
                <a:lnTo>
                  <a:pt x="921039" y="2044700"/>
                </a:lnTo>
                <a:lnTo>
                  <a:pt x="996701" y="1993900"/>
                </a:lnTo>
                <a:lnTo>
                  <a:pt x="1033689" y="1968500"/>
                </a:lnTo>
                <a:lnTo>
                  <a:pt x="1070100" y="1943100"/>
                </a:lnTo>
                <a:lnTo>
                  <a:pt x="1105922" y="1905000"/>
                </a:lnTo>
                <a:lnTo>
                  <a:pt x="1141144" y="1879600"/>
                </a:lnTo>
                <a:lnTo>
                  <a:pt x="1175753" y="1854200"/>
                </a:lnTo>
                <a:lnTo>
                  <a:pt x="1209737" y="1828800"/>
                </a:lnTo>
                <a:lnTo>
                  <a:pt x="1243087" y="1790700"/>
                </a:lnTo>
                <a:lnTo>
                  <a:pt x="1275788" y="1765300"/>
                </a:lnTo>
                <a:lnTo>
                  <a:pt x="1307831" y="1727200"/>
                </a:lnTo>
                <a:lnTo>
                  <a:pt x="1339203" y="1701800"/>
                </a:lnTo>
                <a:lnTo>
                  <a:pt x="1369893" y="1663700"/>
                </a:lnTo>
                <a:lnTo>
                  <a:pt x="1399889" y="1638300"/>
                </a:lnTo>
                <a:lnTo>
                  <a:pt x="1429178" y="1600200"/>
                </a:lnTo>
                <a:lnTo>
                  <a:pt x="1457751" y="1562100"/>
                </a:lnTo>
                <a:lnTo>
                  <a:pt x="1485594" y="1536700"/>
                </a:lnTo>
                <a:lnTo>
                  <a:pt x="1512697" y="1498600"/>
                </a:lnTo>
                <a:lnTo>
                  <a:pt x="1539047" y="1460500"/>
                </a:lnTo>
                <a:lnTo>
                  <a:pt x="1564633" y="1422400"/>
                </a:lnTo>
                <a:lnTo>
                  <a:pt x="1589443" y="1384300"/>
                </a:lnTo>
                <a:lnTo>
                  <a:pt x="1613466" y="1346200"/>
                </a:lnTo>
                <a:lnTo>
                  <a:pt x="1636690" y="1308100"/>
                </a:lnTo>
                <a:lnTo>
                  <a:pt x="1659103" y="1270000"/>
                </a:lnTo>
                <a:lnTo>
                  <a:pt x="1680693" y="1231900"/>
                </a:lnTo>
                <a:lnTo>
                  <a:pt x="1701450" y="1193800"/>
                </a:lnTo>
                <a:lnTo>
                  <a:pt x="1721360" y="1143000"/>
                </a:lnTo>
                <a:lnTo>
                  <a:pt x="1740414" y="1104900"/>
                </a:lnTo>
                <a:lnTo>
                  <a:pt x="1758598" y="1066800"/>
                </a:lnTo>
                <a:lnTo>
                  <a:pt x="1775901" y="1028700"/>
                </a:lnTo>
                <a:lnTo>
                  <a:pt x="1792311" y="977900"/>
                </a:lnTo>
                <a:lnTo>
                  <a:pt x="1807818" y="939800"/>
                </a:lnTo>
                <a:lnTo>
                  <a:pt x="1822409" y="889000"/>
                </a:lnTo>
                <a:lnTo>
                  <a:pt x="1836072" y="850900"/>
                </a:lnTo>
                <a:lnTo>
                  <a:pt x="1848796" y="800100"/>
                </a:lnTo>
                <a:lnTo>
                  <a:pt x="1860569" y="762000"/>
                </a:lnTo>
                <a:lnTo>
                  <a:pt x="1871380" y="711200"/>
                </a:lnTo>
                <a:lnTo>
                  <a:pt x="1881216" y="673100"/>
                </a:lnTo>
                <a:lnTo>
                  <a:pt x="1890067" y="622300"/>
                </a:lnTo>
                <a:lnTo>
                  <a:pt x="1897920" y="584200"/>
                </a:lnTo>
                <a:lnTo>
                  <a:pt x="1904764" y="533400"/>
                </a:lnTo>
                <a:lnTo>
                  <a:pt x="1910587" y="482600"/>
                </a:lnTo>
                <a:lnTo>
                  <a:pt x="1915377" y="444500"/>
                </a:lnTo>
                <a:lnTo>
                  <a:pt x="1919123" y="393700"/>
                </a:lnTo>
                <a:lnTo>
                  <a:pt x="1921814" y="342900"/>
                </a:lnTo>
                <a:lnTo>
                  <a:pt x="1923436" y="292100"/>
                </a:lnTo>
                <a:lnTo>
                  <a:pt x="1923980" y="254000"/>
                </a:lnTo>
                <a:lnTo>
                  <a:pt x="1923972" y="241300"/>
                </a:lnTo>
                <a:lnTo>
                  <a:pt x="1923848" y="215900"/>
                </a:lnTo>
                <a:lnTo>
                  <a:pt x="1923537" y="203200"/>
                </a:lnTo>
                <a:lnTo>
                  <a:pt x="1922929" y="190500"/>
                </a:lnTo>
                <a:lnTo>
                  <a:pt x="1954565" y="190500"/>
                </a:lnTo>
                <a:lnTo>
                  <a:pt x="1954966" y="203200"/>
                </a:lnTo>
                <a:lnTo>
                  <a:pt x="1955503" y="254000"/>
                </a:lnTo>
                <a:lnTo>
                  <a:pt x="1954966" y="292100"/>
                </a:lnTo>
                <a:lnTo>
                  <a:pt x="1953363" y="342900"/>
                </a:lnTo>
                <a:lnTo>
                  <a:pt x="1950704" y="393700"/>
                </a:lnTo>
                <a:lnTo>
                  <a:pt x="1947002" y="444500"/>
                </a:lnTo>
                <a:lnTo>
                  <a:pt x="1942268" y="482600"/>
                </a:lnTo>
                <a:lnTo>
                  <a:pt x="1936513" y="533400"/>
                </a:lnTo>
                <a:lnTo>
                  <a:pt x="1929749" y="584200"/>
                </a:lnTo>
                <a:lnTo>
                  <a:pt x="1921986" y="622300"/>
                </a:lnTo>
                <a:lnTo>
                  <a:pt x="1913237" y="673100"/>
                </a:lnTo>
                <a:lnTo>
                  <a:pt x="1903513" y="711200"/>
                </a:lnTo>
                <a:lnTo>
                  <a:pt x="1892824" y="762000"/>
                </a:lnTo>
                <a:lnTo>
                  <a:pt x="1881184" y="812800"/>
                </a:lnTo>
                <a:lnTo>
                  <a:pt x="1868602" y="850900"/>
                </a:lnTo>
                <a:lnTo>
                  <a:pt x="1855090" y="901700"/>
                </a:lnTo>
                <a:lnTo>
                  <a:pt x="1840661" y="939800"/>
                </a:lnTo>
                <a:lnTo>
                  <a:pt x="1825324" y="977900"/>
                </a:lnTo>
                <a:lnTo>
                  <a:pt x="1809092" y="1028700"/>
                </a:lnTo>
                <a:lnTo>
                  <a:pt x="1791975" y="1066800"/>
                </a:lnTo>
                <a:lnTo>
                  <a:pt x="1773987" y="1104900"/>
                </a:lnTo>
                <a:lnTo>
                  <a:pt x="1755136" y="1155700"/>
                </a:lnTo>
                <a:lnTo>
                  <a:pt x="1735436" y="1193800"/>
                </a:lnTo>
                <a:lnTo>
                  <a:pt x="1714897" y="1231900"/>
                </a:lnTo>
                <a:lnTo>
                  <a:pt x="1693531" y="1270000"/>
                </a:lnTo>
                <a:lnTo>
                  <a:pt x="1671350" y="1308100"/>
                </a:lnTo>
                <a:lnTo>
                  <a:pt x="1648364" y="1346200"/>
                </a:lnTo>
                <a:lnTo>
                  <a:pt x="1624585" y="1384300"/>
                </a:lnTo>
                <a:lnTo>
                  <a:pt x="1600024" y="1422400"/>
                </a:lnTo>
                <a:lnTo>
                  <a:pt x="1574694" y="1460500"/>
                </a:lnTo>
                <a:lnTo>
                  <a:pt x="1548604" y="1498600"/>
                </a:lnTo>
                <a:lnTo>
                  <a:pt x="1521768" y="1536700"/>
                </a:lnTo>
                <a:lnTo>
                  <a:pt x="1494195" y="1574800"/>
                </a:lnTo>
                <a:lnTo>
                  <a:pt x="1465897" y="1600200"/>
                </a:lnTo>
                <a:lnTo>
                  <a:pt x="1436887" y="1638300"/>
                </a:lnTo>
                <a:lnTo>
                  <a:pt x="1407174" y="1676400"/>
                </a:lnTo>
                <a:lnTo>
                  <a:pt x="1376771" y="1701800"/>
                </a:lnTo>
                <a:lnTo>
                  <a:pt x="1345690" y="1739900"/>
                </a:lnTo>
                <a:lnTo>
                  <a:pt x="1313940" y="1765300"/>
                </a:lnTo>
                <a:lnTo>
                  <a:pt x="1281534" y="1803400"/>
                </a:lnTo>
                <a:lnTo>
                  <a:pt x="1248484" y="1828800"/>
                </a:lnTo>
                <a:lnTo>
                  <a:pt x="1214800" y="1866900"/>
                </a:lnTo>
                <a:lnTo>
                  <a:pt x="1180494" y="1892300"/>
                </a:lnTo>
                <a:lnTo>
                  <a:pt x="1145577" y="1917700"/>
                </a:lnTo>
                <a:lnTo>
                  <a:pt x="1110061" y="1943100"/>
                </a:lnTo>
                <a:lnTo>
                  <a:pt x="1073957" y="1968500"/>
                </a:lnTo>
                <a:lnTo>
                  <a:pt x="1037276" y="2006600"/>
                </a:lnTo>
                <a:lnTo>
                  <a:pt x="1000031" y="2032000"/>
                </a:lnTo>
                <a:lnTo>
                  <a:pt x="962232" y="2044700"/>
                </a:lnTo>
                <a:lnTo>
                  <a:pt x="885018" y="2095500"/>
                </a:lnTo>
                <a:lnTo>
                  <a:pt x="805726" y="2146300"/>
                </a:lnTo>
                <a:lnTo>
                  <a:pt x="765329" y="2159000"/>
                </a:lnTo>
                <a:lnTo>
                  <a:pt x="724447" y="2184400"/>
                </a:lnTo>
                <a:lnTo>
                  <a:pt x="683091" y="2197100"/>
                </a:lnTo>
                <a:lnTo>
                  <a:pt x="641272" y="2222500"/>
                </a:lnTo>
                <a:lnTo>
                  <a:pt x="513155" y="2260600"/>
                </a:lnTo>
                <a:lnTo>
                  <a:pt x="469600" y="2286000"/>
                </a:lnTo>
                <a:lnTo>
                  <a:pt x="336547" y="2324100"/>
                </a:lnTo>
                <a:close/>
              </a:path>
              <a:path w="1955800" h="2374900">
                <a:moveTo>
                  <a:pt x="13623" y="2374900"/>
                </a:moveTo>
                <a:lnTo>
                  <a:pt x="0" y="2374900"/>
                </a:lnTo>
                <a:lnTo>
                  <a:pt x="0" y="2336800"/>
                </a:lnTo>
                <a:lnTo>
                  <a:pt x="60513" y="2336800"/>
                </a:lnTo>
                <a:lnTo>
                  <a:pt x="107250" y="2324100"/>
                </a:lnTo>
                <a:lnTo>
                  <a:pt x="291438" y="2324100"/>
                </a:lnTo>
                <a:lnTo>
                  <a:pt x="200152" y="2349500"/>
                </a:lnTo>
                <a:lnTo>
                  <a:pt x="153997" y="2349500"/>
                </a:lnTo>
                <a:lnTo>
                  <a:pt x="107517" y="2362200"/>
                </a:lnTo>
                <a:lnTo>
                  <a:pt x="60722" y="2362200"/>
                </a:lnTo>
                <a:lnTo>
                  <a:pt x="13623" y="2374900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544671" y="2729180"/>
            <a:ext cx="3200399" cy="6286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888699" y="8153399"/>
            <a:ext cx="2399665" cy="2133600"/>
          </a:xfrm>
          <a:custGeom>
            <a:avLst/>
            <a:gdLst/>
            <a:ahLst/>
            <a:cxnLst/>
            <a:rect l="l" t="t" r="r" b="b"/>
            <a:pathLst>
              <a:path w="2399665" h="2133600">
                <a:moveTo>
                  <a:pt x="2399300" y="2108200"/>
                </a:moveTo>
                <a:lnTo>
                  <a:pt x="2399300" y="2133600"/>
                </a:lnTo>
                <a:lnTo>
                  <a:pt x="2380405" y="2133600"/>
                </a:lnTo>
                <a:lnTo>
                  <a:pt x="2396802" y="2120900"/>
                </a:lnTo>
                <a:lnTo>
                  <a:pt x="2399300" y="2108200"/>
                </a:lnTo>
                <a:close/>
              </a:path>
              <a:path w="2399665" h="2133600">
                <a:moveTo>
                  <a:pt x="2399300" y="838200"/>
                </a:moveTo>
                <a:lnTo>
                  <a:pt x="2399300" y="876300"/>
                </a:lnTo>
                <a:lnTo>
                  <a:pt x="2371455" y="889000"/>
                </a:lnTo>
                <a:lnTo>
                  <a:pt x="2332461" y="914400"/>
                </a:lnTo>
                <a:lnTo>
                  <a:pt x="2293752" y="927100"/>
                </a:lnTo>
                <a:lnTo>
                  <a:pt x="2255583" y="952500"/>
                </a:lnTo>
                <a:lnTo>
                  <a:pt x="2218209" y="977900"/>
                </a:lnTo>
                <a:lnTo>
                  <a:pt x="2181885" y="1003300"/>
                </a:lnTo>
                <a:lnTo>
                  <a:pt x="2146866" y="1028700"/>
                </a:lnTo>
                <a:lnTo>
                  <a:pt x="2113407" y="1054100"/>
                </a:lnTo>
                <a:lnTo>
                  <a:pt x="2081763" y="1092200"/>
                </a:lnTo>
                <a:lnTo>
                  <a:pt x="2052189" y="1130300"/>
                </a:lnTo>
                <a:lnTo>
                  <a:pt x="2024941" y="1181100"/>
                </a:lnTo>
                <a:lnTo>
                  <a:pt x="2000272" y="1231900"/>
                </a:lnTo>
                <a:lnTo>
                  <a:pt x="1978439" y="1282700"/>
                </a:lnTo>
                <a:lnTo>
                  <a:pt x="1959696" y="1346200"/>
                </a:lnTo>
                <a:lnTo>
                  <a:pt x="1941403" y="1397000"/>
                </a:lnTo>
                <a:lnTo>
                  <a:pt x="1919305" y="1447800"/>
                </a:lnTo>
                <a:lnTo>
                  <a:pt x="1893711" y="1498600"/>
                </a:lnTo>
                <a:lnTo>
                  <a:pt x="1864932" y="1536700"/>
                </a:lnTo>
                <a:lnTo>
                  <a:pt x="1833278" y="1574800"/>
                </a:lnTo>
                <a:lnTo>
                  <a:pt x="1799059" y="1600200"/>
                </a:lnTo>
                <a:lnTo>
                  <a:pt x="1762585" y="1625600"/>
                </a:lnTo>
                <a:lnTo>
                  <a:pt x="1724167" y="1651000"/>
                </a:lnTo>
                <a:lnTo>
                  <a:pt x="1684114" y="1676400"/>
                </a:lnTo>
                <a:lnTo>
                  <a:pt x="1642737" y="1701800"/>
                </a:lnTo>
                <a:lnTo>
                  <a:pt x="1600345" y="1727200"/>
                </a:lnTo>
                <a:lnTo>
                  <a:pt x="1557249" y="1739900"/>
                </a:lnTo>
                <a:lnTo>
                  <a:pt x="1476663" y="1790700"/>
                </a:lnTo>
                <a:lnTo>
                  <a:pt x="1436723" y="1803400"/>
                </a:lnTo>
                <a:lnTo>
                  <a:pt x="1397386" y="1828800"/>
                </a:lnTo>
                <a:lnTo>
                  <a:pt x="1358927" y="1854200"/>
                </a:lnTo>
                <a:lnTo>
                  <a:pt x="1321621" y="1879600"/>
                </a:lnTo>
                <a:lnTo>
                  <a:pt x="1285744" y="1917700"/>
                </a:lnTo>
                <a:lnTo>
                  <a:pt x="1251572" y="1943100"/>
                </a:lnTo>
                <a:lnTo>
                  <a:pt x="1219381" y="1981200"/>
                </a:lnTo>
                <a:lnTo>
                  <a:pt x="1189444" y="2019300"/>
                </a:lnTo>
                <a:lnTo>
                  <a:pt x="1162039" y="2070100"/>
                </a:lnTo>
                <a:lnTo>
                  <a:pt x="1137440" y="2120900"/>
                </a:lnTo>
                <a:lnTo>
                  <a:pt x="1131342" y="2133600"/>
                </a:lnTo>
                <a:lnTo>
                  <a:pt x="1097479" y="2133600"/>
                </a:lnTo>
                <a:lnTo>
                  <a:pt x="1108358" y="2108200"/>
                </a:lnTo>
                <a:lnTo>
                  <a:pt x="1131896" y="2057400"/>
                </a:lnTo>
                <a:lnTo>
                  <a:pt x="1157938" y="2019300"/>
                </a:lnTo>
                <a:lnTo>
                  <a:pt x="1186258" y="1968500"/>
                </a:lnTo>
                <a:lnTo>
                  <a:pt x="1216626" y="1930400"/>
                </a:lnTo>
                <a:lnTo>
                  <a:pt x="1248817" y="1905000"/>
                </a:lnTo>
                <a:lnTo>
                  <a:pt x="1282602" y="1866900"/>
                </a:lnTo>
                <a:lnTo>
                  <a:pt x="1317755" y="1841500"/>
                </a:lnTo>
                <a:lnTo>
                  <a:pt x="1354047" y="1816100"/>
                </a:lnTo>
                <a:lnTo>
                  <a:pt x="1391251" y="1790700"/>
                </a:lnTo>
                <a:lnTo>
                  <a:pt x="1429139" y="1778000"/>
                </a:lnTo>
                <a:lnTo>
                  <a:pt x="1506061" y="1727200"/>
                </a:lnTo>
                <a:lnTo>
                  <a:pt x="1544639" y="1714500"/>
                </a:lnTo>
                <a:lnTo>
                  <a:pt x="1587710" y="1689100"/>
                </a:lnTo>
                <a:lnTo>
                  <a:pt x="1630010" y="1676400"/>
                </a:lnTo>
                <a:lnTo>
                  <a:pt x="1671209" y="1651000"/>
                </a:lnTo>
                <a:lnTo>
                  <a:pt x="1710973" y="1625600"/>
                </a:lnTo>
                <a:lnTo>
                  <a:pt x="1748972" y="1600200"/>
                </a:lnTo>
                <a:lnTo>
                  <a:pt x="1784873" y="1574800"/>
                </a:lnTo>
                <a:lnTo>
                  <a:pt x="1818344" y="1536700"/>
                </a:lnTo>
                <a:lnTo>
                  <a:pt x="1849053" y="1498600"/>
                </a:lnTo>
                <a:lnTo>
                  <a:pt x="1876668" y="1460500"/>
                </a:lnTo>
                <a:lnTo>
                  <a:pt x="1900857" y="1409700"/>
                </a:lnTo>
                <a:lnTo>
                  <a:pt x="1921288" y="1358900"/>
                </a:lnTo>
                <a:lnTo>
                  <a:pt x="1937630" y="1308100"/>
                </a:lnTo>
                <a:lnTo>
                  <a:pt x="1938680" y="1308100"/>
                </a:lnTo>
                <a:lnTo>
                  <a:pt x="1958890" y="1244600"/>
                </a:lnTo>
                <a:lnTo>
                  <a:pt x="1981986" y="1193800"/>
                </a:lnTo>
                <a:lnTo>
                  <a:pt x="2007733" y="1143000"/>
                </a:lnTo>
                <a:lnTo>
                  <a:pt x="2035897" y="1104900"/>
                </a:lnTo>
                <a:lnTo>
                  <a:pt x="2066244" y="1066800"/>
                </a:lnTo>
                <a:lnTo>
                  <a:pt x="2098539" y="1028700"/>
                </a:lnTo>
                <a:lnTo>
                  <a:pt x="2132549" y="1003300"/>
                </a:lnTo>
                <a:lnTo>
                  <a:pt x="2168038" y="965200"/>
                </a:lnTo>
                <a:lnTo>
                  <a:pt x="2204772" y="939800"/>
                </a:lnTo>
                <a:lnTo>
                  <a:pt x="2242517" y="927100"/>
                </a:lnTo>
                <a:lnTo>
                  <a:pt x="2320103" y="876300"/>
                </a:lnTo>
                <a:lnTo>
                  <a:pt x="2359475" y="863600"/>
                </a:lnTo>
                <a:lnTo>
                  <a:pt x="2399300" y="838200"/>
                </a:lnTo>
                <a:close/>
              </a:path>
              <a:path w="2399665" h="2133600">
                <a:moveTo>
                  <a:pt x="1847986" y="25400"/>
                </a:moveTo>
                <a:lnTo>
                  <a:pt x="2399300" y="25400"/>
                </a:lnTo>
                <a:lnTo>
                  <a:pt x="2399300" y="50800"/>
                </a:lnTo>
                <a:lnTo>
                  <a:pt x="2349534" y="50800"/>
                </a:lnTo>
                <a:lnTo>
                  <a:pt x="2310432" y="63500"/>
                </a:lnTo>
                <a:lnTo>
                  <a:pt x="2193005" y="139700"/>
                </a:lnTo>
                <a:lnTo>
                  <a:pt x="2116370" y="190500"/>
                </a:lnTo>
                <a:lnTo>
                  <a:pt x="2079074" y="228600"/>
                </a:lnTo>
                <a:lnTo>
                  <a:pt x="2042691" y="266700"/>
                </a:lnTo>
                <a:lnTo>
                  <a:pt x="2007398" y="304800"/>
                </a:lnTo>
                <a:lnTo>
                  <a:pt x="1973370" y="355600"/>
                </a:lnTo>
                <a:lnTo>
                  <a:pt x="1940782" y="406400"/>
                </a:lnTo>
                <a:lnTo>
                  <a:pt x="1938680" y="406400"/>
                </a:lnTo>
                <a:lnTo>
                  <a:pt x="1906942" y="444500"/>
                </a:lnTo>
                <a:lnTo>
                  <a:pt x="1871152" y="482600"/>
                </a:lnTo>
                <a:lnTo>
                  <a:pt x="1831791" y="520700"/>
                </a:lnTo>
                <a:lnTo>
                  <a:pt x="1789339" y="546100"/>
                </a:lnTo>
                <a:lnTo>
                  <a:pt x="1744277" y="571500"/>
                </a:lnTo>
                <a:lnTo>
                  <a:pt x="1697084" y="584200"/>
                </a:lnTo>
                <a:lnTo>
                  <a:pt x="1648241" y="609600"/>
                </a:lnTo>
                <a:lnTo>
                  <a:pt x="1556464" y="647700"/>
                </a:lnTo>
                <a:lnTo>
                  <a:pt x="1473571" y="673100"/>
                </a:lnTo>
                <a:lnTo>
                  <a:pt x="1433097" y="698500"/>
                </a:lnTo>
                <a:lnTo>
                  <a:pt x="1393708" y="723900"/>
                </a:lnTo>
                <a:lnTo>
                  <a:pt x="1355731" y="749300"/>
                </a:lnTo>
                <a:lnTo>
                  <a:pt x="1319493" y="774700"/>
                </a:lnTo>
                <a:lnTo>
                  <a:pt x="1285321" y="800100"/>
                </a:lnTo>
                <a:lnTo>
                  <a:pt x="1253542" y="838200"/>
                </a:lnTo>
                <a:lnTo>
                  <a:pt x="1224484" y="889000"/>
                </a:lnTo>
                <a:lnTo>
                  <a:pt x="1198473" y="927100"/>
                </a:lnTo>
                <a:lnTo>
                  <a:pt x="1175837" y="977900"/>
                </a:lnTo>
                <a:lnTo>
                  <a:pt x="1156903" y="1041400"/>
                </a:lnTo>
                <a:lnTo>
                  <a:pt x="1138610" y="1104900"/>
                </a:lnTo>
                <a:lnTo>
                  <a:pt x="1116512" y="1155700"/>
                </a:lnTo>
                <a:lnTo>
                  <a:pt x="1090918" y="1193800"/>
                </a:lnTo>
                <a:lnTo>
                  <a:pt x="1062139" y="1231900"/>
                </a:lnTo>
                <a:lnTo>
                  <a:pt x="1030485" y="1270000"/>
                </a:lnTo>
                <a:lnTo>
                  <a:pt x="996266" y="1295400"/>
                </a:lnTo>
                <a:lnTo>
                  <a:pt x="959792" y="1333500"/>
                </a:lnTo>
                <a:lnTo>
                  <a:pt x="921374" y="1358900"/>
                </a:lnTo>
                <a:lnTo>
                  <a:pt x="881321" y="1384300"/>
                </a:lnTo>
                <a:lnTo>
                  <a:pt x="839944" y="1397000"/>
                </a:lnTo>
                <a:lnTo>
                  <a:pt x="754456" y="1447800"/>
                </a:lnTo>
                <a:lnTo>
                  <a:pt x="714138" y="1460500"/>
                </a:lnTo>
                <a:lnTo>
                  <a:pt x="633930" y="1511300"/>
                </a:lnTo>
                <a:lnTo>
                  <a:pt x="594593" y="1524000"/>
                </a:lnTo>
                <a:lnTo>
                  <a:pt x="556134" y="1549400"/>
                </a:lnTo>
                <a:lnTo>
                  <a:pt x="518828" y="1574800"/>
                </a:lnTo>
                <a:lnTo>
                  <a:pt x="482952" y="1612900"/>
                </a:lnTo>
                <a:lnTo>
                  <a:pt x="448780" y="1638300"/>
                </a:lnTo>
                <a:lnTo>
                  <a:pt x="416588" y="1676400"/>
                </a:lnTo>
                <a:lnTo>
                  <a:pt x="386651" y="1727200"/>
                </a:lnTo>
                <a:lnTo>
                  <a:pt x="359246" y="1765300"/>
                </a:lnTo>
                <a:lnTo>
                  <a:pt x="334647" y="1828800"/>
                </a:lnTo>
                <a:lnTo>
                  <a:pt x="313131" y="1879600"/>
                </a:lnTo>
                <a:lnTo>
                  <a:pt x="297021" y="1943100"/>
                </a:lnTo>
                <a:lnTo>
                  <a:pt x="277312" y="1981200"/>
                </a:lnTo>
                <a:lnTo>
                  <a:pt x="254374" y="2032000"/>
                </a:lnTo>
                <a:lnTo>
                  <a:pt x="228581" y="2070100"/>
                </a:lnTo>
                <a:lnTo>
                  <a:pt x="200304" y="2108200"/>
                </a:lnTo>
                <a:lnTo>
                  <a:pt x="169914" y="2133600"/>
                </a:lnTo>
                <a:lnTo>
                  <a:pt x="118889" y="2133600"/>
                </a:lnTo>
                <a:lnTo>
                  <a:pt x="137450" y="2120900"/>
                </a:lnTo>
                <a:lnTo>
                  <a:pt x="169437" y="2095500"/>
                </a:lnTo>
                <a:lnTo>
                  <a:pt x="199159" y="2057400"/>
                </a:lnTo>
                <a:lnTo>
                  <a:pt x="226146" y="2019300"/>
                </a:lnTo>
                <a:lnTo>
                  <a:pt x="249932" y="1968500"/>
                </a:lnTo>
                <a:lnTo>
                  <a:pt x="270049" y="1917700"/>
                </a:lnTo>
                <a:lnTo>
                  <a:pt x="268998" y="1917700"/>
                </a:lnTo>
                <a:lnTo>
                  <a:pt x="272167" y="1905000"/>
                </a:lnTo>
                <a:lnTo>
                  <a:pt x="275434" y="1892300"/>
                </a:lnTo>
                <a:lnTo>
                  <a:pt x="278898" y="1879600"/>
                </a:lnTo>
                <a:lnTo>
                  <a:pt x="282658" y="1866900"/>
                </a:lnTo>
                <a:lnTo>
                  <a:pt x="283709" y="1866900"/>
                </a:lnTo>
                <a:lnTo>
                  <a:pt x="304515" y="1816100"/>
                </a:lnTo>
                <a:lnTo>
                  <a:pt x="328053" y="1765300"/>
                </a:lnTo>
                <a:lnTo>
                  <a:pt x="354095" y="1714500"/>
                </a:lnTo>
                <a:lnTo>
                  <a:pt x="382414" y="1676400"/>
                </a:lnTo>
                <a:lnTo>
                  <a:pt x="412783" y="1638300"/>
                </a:lnTo>
                <a:lnTo>
                  <a:pt x="444974" y="1600200"/>
                </a:lnTo>
                <a:lnTo>
                  <a:pt x="478759" y="1574800"/>
                </a:lnTo>
                <a:lnTo>
                  <a:pt x="513912" y="1549400"/>
                </a:lnTo>
                <a:lnTo>
                  <a:pt x="550203" y="1524000"/>
                </a:lnTo>
                <a:lnTo>
                  <a:pt x="587408" y="1498600"/>
                </a:lnTo>
                <a:lnTo>
                  <a:pt x="663642" y="1447800"/>
                </a:lnTo>
                <a:lnTo>
                  <a:pt x="702218" y="1435100"/>
                </a:lnTo>
                <a:lnTo>
                  <a:pt x="740796" y="1409700"/>
                </a:lnTo>
                <a:lnTo>
                  <a:pt x="783867" y="1397000"/>
                </a:lnTo>
                <a:lnTo>
                  <a:pt x="826167" y="1371600"/>
                </a:lnTo>
                <a:lnTo>
                  <a:pt x="867366" y="1346200"/>
                </a:lnTo>
                <a:lnTo>
                  <a:pt x="907130" y="1320800"/>
                </a:lnTo>
                <a:lnTo>
                  <a:pt x="945129" y="1295400"/>
                </a:lnTo>
                <a:lnTo>
                  <a:pt x="981030" y="1270000"/>
                </a:lnTo>
                <a:lnTo>
                  <a:pt x="1014501" y="1244600"/>
                </a:lnTo>
                <a:lnTo>
                  <a:pt x="1045210" y="1206500"/>
                </a:lnTo>
                <a:lnTo>
                  <a:pt x="1072825" y="1155700"/>
                </a:lnTo>
                <a:lnTo>
                  <a:pt x="1097014" y="1117600"/>
                </a:lnTo>
                <a:lnTo>
                  <a:pt x="1117445" y="1066800"/>
                </a:lnTo>
                <a:lnTo>
                  <a:pt x="1133786" y="1003300"/>
                </a:lnTo>
                <a:lnTo>
                  <a:pt x="1134837" y="1003300"/>
                </a:lnTo>
                <a:lnTo>
                  <a:pt x="1155808" y="952500"/>
                </a:lnTo>
                <a:lnTo>
                  <a:pt x="1180206" y="901700"/>
                </a:lnTo>
                <a:lnTo>
                  <a:pt x="1207725" y="850900"/>
                </a:lnTo>
                <a:lnTo>
                  <a:pt x="1238063" y="812800"/>
                </a:lnTo>
                <a:lnTo>
                  <a:pt x="1270914" y="774700"/>
                </a:lnTo>
                <a:lnTo>
                  <a:pt x="1305975" y="736600"/>
                </a:lnTo>
                <a:lnTo>
                  <a:pt x="1342942" y="711200"/>
                </a:lnTo>
                <a:lnTo>
                  <a:pt x="1381510" y="685800"/>
                </a:lnTo>
                <a:lnTo>
                  <a:pt x="1421375" y="673100"/>
                </a:lnTo>
                <a:lnTo>
                  <a:pt x="1462233" y="647700"/>
                </a:lnTo>
                <a:lnTo>
                  <a:pt x="1503779" y="635000"/>
                </a:lnTo>
                <a:lnTo>
                  <a:pt x="1545710" y="609600"/>
                </a:lnTo>
                <a:lnTo>
                  <a:pt x="1638071" y="571500"/>
                </a:lnTo>
                <a:lnTo>
                  <a:pt x="1687102" y="558800"/>
                </a:lnTo>
                <a:lnTo>
                  <a:pt x="1734286" y="533400"/>
                </a:lnTo>
                <a:lnTo>
                  <a:pt x="1779094" y="508000"/>
                </a:lnTo>
                <a:lnTo>
                  <a:pt x="1820996" y="482600"/>
                </a:lnTo>
                <a:lnTo>
                  <a:pt x="1859462" y="444500"/>
                </a:lnTo>
                <a:lnTo>
                  <a:pt x="1893963" y="406400"/>
                </a:lnTo>
                <a:lnTo>
                  <a:pt x="1923970" y="368300"/>
                </a:lnTo>
                <a:lnTo>
                  <a:pt x="1926071" y="368300"/>
                </a:lnTo>
                <a:lnTo>
                  <a:pt x="1958578" y="317500"/>
                </a:lnTo>
                <a:lnTo>
                  <a:pt x="1992321" y="266700"/>
                </a:lnTo>
                <a:lnTo>
                  <a:pt x="2027148" y="228600"/>
                </a:lnTo>
                <a:lnTo>
                  <a:pt x="2062908" y="190500"/>
                </a:lnTo>
                <a:lnTo>
                  <a:pt x="2099449" y="165100"/>
                </a:lnTo>
                <a:lnTo>
                  <a:pt x="2174273" y="114300"/>
                </a:lnTo>
                <a:lnTo>
                  <a:pt x="2288589" y="38100"/>
                </a:lnTo>
                <a:lnTo>
                  <a:pt x="1801505" y="38100"/>
                </a:lnTo>
                <a:lnTo>
                  <a:pt x="1847986" y="25400"/>
                </a:lnTo>
                <a:close/>
              </a:path>
              <a:path w="2399665" h="2133600">
                <a:moveTo>
                  <a:pt x="1618955" y="63500"/>
                </a:moveTo>
                <a:lnTo>
                  <a:pt x="1801836" y="63500"/>
                </a:lnTo>
                <a:lnTo>
                  <a:pt x="1755752" y="76200"/>
                </a:lnTo>
                <a:lnTo>
                  <a:pt x="1710012" y="76200"/>
                </a:lnTo>
                <a:lnTo>
                  <a:pt x="1400440" y="165100"/>
                </a:lnTo>
                <a:lnTo>
                  <a:pt x="1357871" y="190500"/>
                </a:lnTo>
                <a:lnTo>
                  <a:pt x="1315751" y="203200"/>
                </a:lnTo>
                <a:lnTo>
                  <a:pt x="1274092" y="228600"/>
                </a:lnTo>
                <a:lnTo>
                  <a:pt x="1232905" y="241300"/>
                </a:lnTo>
                <a:lnTo>
                  <a:pt x="1192202" y="266700"/>
                </a:lnTo>
                <a:lnTo>
                  <a:pt x="1151995" y="279400"/>
                </a:lnTo>
                <a:lnTo>
                  <a:pt x="1112295" y="304800"/>
                </a:lnTo>
                <a:lnTo>
                  <a:pt x="1034464" y="355600"/>
                </a:lnTo>
                <a:lnTo>
                  <a:pt x="996356" y="368300"/>
                </a:lnTo>
                <a:lnTo>
                  <a:pt x="958802" y="393700"/>
                </a:lnTo>
                <a:lnTo>
                  <a:pt x="921813" y="419100"/>
                </a:lnTo>
                <a:lnTo>
                  <a:pt x="885402" y="444500"/>
                </a:lnTo>
                <a:lnTo>
                  <a:pt x="849580" y="482600"/>
                </a:lnTo>
                <a:lnTo>
                  <a:pt x="814359" y="508000"/>
                </a:lnTo>
                <a:lnTo>
                  <a:pt x="779750" y="533400"/>
                </a:lnTo>
                <a:lnTo>
                  <a:pt x="745765" y="558800"/>
                </a:lnTo>
                <a:lnTo>
                  <a:pt x="712416" y="596900"/>
                </a:lnTo>
                <a:lnTo>
                  <a:pt x="679714" y="622300"/>
                </a:lnTo>
                <a:lnTo>
                  <a:pt x="647671" y="660400"/>
                </a:lnTo>
                <a:lnTo>
                  <a:pt x="616299" y="685800"/>
                </a:lnTo>
                <a:lnTo>
                  <a:pt x="585610" y="723900"/>
                </a:lnTo>
                <a:lnTo>
                  <a:pt x="555614" y="749300"/>
                </a:lnTo>
                <a:lnTo>
                  <a:pt x="526324" y="787400"/>
                </a:lnTo>
                <a:lnTo>
                  <a:pt x="497752" y="825500"/>
                </a:lnTo>
                <a:lnTo>
                  <a:pt x="469908" y="850900"/>
                </a:lnTo>
                <a:lnTo>
                  <a:pt x="442806" y="889000"/>
                </a:lnTo>
                <a:lnTo>
                  <a:pt x="416456" y="927100"/>
                </a:lnTo>
                <a:lnTo>
                  <a:pt x="390870" y="965200"/>
                </a:lnTo>
                <a:lnTo>
                  <a:pt x="366059" y="1003300"/>
                </a:lnTo>
                <a:lnTo>
                  <a:pt x="342036" y="1041400"/>
                </a:lnTo>
                <a:lnTo>
                  <a:pt x="318813" y="1079500"/>
                </a:lnTo>
                <a:lnTo>
                  <a:pt x="296400" y="1117600"/>
                </a:lnTo>
                <a:lnTo>
                  <a:pt x="274809" y="1155700"/>
                </a:lnTo>
                <a:lnTo>
                  <a:pt x="254053" y="1193800"/>
                </a:lnTo>
                <a:lnTo>
                  <a:pt x="234142" y="1244600"/>
                </a:lnTo>
                <a:lnTo>
                  <a:pt x="215089" y="1282700"/>
                </a:lnTo>
                <a:lnTo>
                  <a:pt x="196905" y="1320800"/>
                </a:lnTo>
                <a:lnTo>
                  <a:pt x="179602" y="1358900"/>
                </a:lnTo>
                <a:lnTo>
                  <a:pt x="163191" y="1409700"/>
                </a:lnTo>
                <a:lnTo>
                  <a:pt x="147685" y="1447800"/>
                </a:lnTo>
                <a:lnTo>
                  <a:pt x="133094" y="1498600"/>
                </a:lnTo>
                <a:lnTo>
                  <a:pt x="119431" y="1536700"/>
                </a:lnTo>
                <a:lnTo>
                  <a:pt x="106707" y="1587500"/>
                </a:lnTo>
                <a:lnTo>
                  <a:pt x="94934" y="1625600"/>
                </a:lnTo>
                <a:lnTo>
                  <a:pt x="84123" y="1676400"/>
                </a:lnTo>
                <a:lnTo>
                  <a:pt x="74286" y="1714500"/>
                </a:lnTo>
                <a:lnTo>
                  <a:pt x="65436" y="1765300"/>
                </a:lnTo>
                <a:lnTo>
                  <a:pt x="57583" y="1803400"/>
                </a:lnTo>
                <a:lnTo>
                  <a:pt x="50739" y="1854200"/>
                </a:lnTo>
                <a:lnTo>
                  <a:pt x="44916" y="1905000"/>
                </a:lnTo>
                <a:lnTo>
                  <a:pt x="40126" y="1943100"/>
                </a:lnTo>
                <a:lnTo>
                  <a:pt x="36379" y="1993900"/>
                </a:lnTo>
                <a:lnTo>
                  <a:pt x="33689" y="2044700"/>
                </a:lnTo>
                <a:lnTo>
                  <a:pt x="32066" y="2095500"/>
                </a:lnTo>
                <a:lnTo>
                  <a:pt x="31523" y="2133600"/>
                </a:lnTo>
                <a:lnTo>
                  <a:pt x="0" y="2133600"/>
                </a:lnTo>
                <a:lnTo>
                  <a:pt x="536" y="2095500"/>
                </a:lnTo>
                <a:lnTo>
                  <a:pt x="2140" y="2044700"/>
                </a:lnTo>
                <a:lnTo>
                  <a:pt x="4798" y="1993900"/>
                </a:lnTo>
                <a:lnTo>
                  <a:pt x="8500" y="1943100"/>
                </a:lnTo>
                <a:lnTo>
                  <a:pt x="13235" y="1905000"/>
                </a:lnTo>
                <a:lnTo>
                  <a:pt x="18990" y="1854200"/>
                </a:lnTo>
                <a:lnTo>
                  <a:pt x="25754" y="1803400"/>
                </a:lnTo>
                <a:lnTo>
                  <a:pt x="33517" y="1765300"/>
                </a:lnTo>
                <a:lnTo>
                  <a:pt x="42266" y="1714500"/>
                </a:lnTo>
                <a:lnTo>
                  <a:pt x="51990" y="1676400"/>
                </a:lnTo>
                <a:lnTo>
                  <a:pt x="62678" y="1625600"/>
                </a:lnTo>
                <a:lnTo>
                  <a:pt x="74319" y="1574800"/>
                </a:lnTo>
                <a:lnTo>
                  <a:pt x="86901" y="1536700"/>
                </a:lnTo>
                <a:lnTo>
                  <a:pt x="100412" y="1485900"/>
                </a:lnTo>
                <a:lnTo>
                  <a:pt x="114842" y="1447800"/>
                </a:lnTo>
                <a:lnTo>
                  <a:pt x="130179" y="1409700"/>
                </a:lnTo>
                <a:lnTo>
                  <a:pt x="146411" y="1358900"/>
                </a:lnTo>
                <a:lnTo>
                  <a:pt x="163527" y="1320800"/>
                </a:lnTo>
                <a:lnTo>
                  <a:pt x="181516" y="1282700"/>
                </a:lnTo>
                <a:lnTo>
                  <a:pt x="200366" y="1231900"/>
                </a:lnTo>
                <a:lnTo>
                  <a:pt x="220067" y="1193800"/>
                </a:lnTo>
                <a:lnTo>
                  <a:pt x="240605" y="1155700"/>
                </a:lnTo>
                <a:lnTo>
                  <a:pt x="261971" y="1117600"/>
                </a:lnTo>
                <a:lnTo>
                  <a:pt x="284153" y="1079500"/>
                </a:lnTo>
                <a:lnTo>
                  <a:pt x="307139" y="1041400"/>
                </a:lnTo>
                <a:lnTo>
                  <a:pt x="330918" y="1003300"/>
                </a:lnTo>
                <a:lnTo>
                  <a:pt x="355478" y="965200"/>
                </a:lnTo>
                <a:lnTo>
                  <a:pt x="380809" y="927100"/>
                </a:lnTo>
                <a:lnTo>
                  <a:pt x="406898" y="889000"/>
                </a:lnTo>
                <a:lnTo>
                  <a:pt x="433735" y="850900"/>
                </a:lnTo>
                <a:lnTo>
                  <a:pt x="461308" y="812800"/>
                </a:lnTo>
                <a:lnTo>
                  <a:pt x="489605" y="787400"/>
                </a:lnTo>
                <a:lnTo>
                  <a:pt x="518616" y="749300"/>
                </a:lnTo>
                <a:lnTo>
                  <a:pt x="548328" y="711200"/>
                </a:lnTo>
                <a:lnTo>
                  <a:pt x="578731" y="685800"/>
                </a:lnTo>
                <a:lnTo>
                  <a:pt x="609813" y="647700"/>
                </a:lnTo>
                <a:lnTo>
                  <a:pt x="641563" y="622300"/>
                </a:lnTo>
                <a:lnTo>
                  <a:pt x="673968" y="584200"/>
                </a:lnTo>
                <a:lnTo>
                  <a:pt x="707019" y="558800"/>
                </a:lnTo>
                <a:lnTo>
                  <a:pt x="740703" y="520700"/>
                </a:lnTo>
                <a:lnTo>
                  <a:pt x="775009" y="495300"/>
                </a:lnTo>
                <a:lnTo>
                  <a:pt x="809926" y="469900"/>
                </a:lnTo>
                <a:lnTo>
                  <a:pt x="845442" y="444500"/>
                </a:lnTo>
                <a:lnTo>
                  <a:pt x="881546" y="419100"/>
                </a:lnTo>
                <a:lnTo>
                  <a:pt x="918226" y="381000"/>
                </a:lnTo>
                <a:lnTo>
                  <a:pt x="955472" y="355600"/>
                </a:lnTo>
                <a:lnTo>
                  <a:pt x="993271" y="342900"/>
                </a:lnTo>
                <a:lnTo>
                  <a:pt x="1070485" y="292100"/>
                </a:lnTo>
                <a:lnTo>
                  <a:pt x="1149777" y="241300"/>
                </a:lnTo>
                <a:lnTo>
                  <a:pt x="1190174" y="228600"/>
                </a:lnTo>
                <a:lnTo>
                  <a:pt x="1231056" y="203200"/>
                </a:lnTo>
                <a:lnTo>
                  <a:pt x="1272412" y="190500"/>
                </a:lnTo>
                <a:lnTo>
                  <a:pt x="1314230" y="165100"/>
                </a:lnTo>
                <a:lnTo>
                  <a:pt x="1442348" y="127000"/>
                </a:lnTo>
                <a:lnTo>
                  <a:pt x="1485903" y="101600"/>
                </a:lnTo>
                <a:lnTo>
                  <a:pt x="1618955" y="63500"/>
                </a:lnTo>
                <a:close/>
              </a:path>
              <a:path w="2399665" h="2133600">
                <a:moveTo>
                  <a:pt x="1755351" y="38100"/>
                </a:moveTo>
                <a:lnTo>
                  <a:pt x="1989378" y="38100"/>
                </a:lnTo>
                <a:lnTo>
                  <a:pt x="1942035" y="50800"/>
                </a:lnTo>
                <a:lnTo>
                  <a:pt x="1894989" y="50800"/>
                </a:lnTo>
                <a:lnTo>
                  <a:pt x="1848252" y="63500"/>
                </a:lnTo>
                <a:lnTo>
                  <a:pt x="1664064" y="63500"/>
                </a:lnTo>
                <a:lnTo>
                  <a:pt x="1755351" y="38100"/>
                </a:lnTo>
                <a:close/>
              </a:path>
              <a:path w="2399665" h="2133600">
                <a:moveTo>
                  <a:pt x="1941879" y="12700"/>
                </a:moveTo>
                <a:lnTo>
                  <a:pt x="2324269" y="12700"/>
                </a:lnTo>
                <a:lnTo>
                  <a:pt x="2371367" y="25400"/>
                </a:lnTo>
                <a:lnTo>
                  <a:pt x="1894781" y="25400"/>
                </a:lnTo>
                <a:lnTo>
                  <a:pt x="1941879" y="12700"/>
                </a:lnTo>
                <a:close/>
              </a:path>
              <a:path w="2399665" h="2133600">
                <a:moveTo>
                  <a:pt x="2133074" y="0"/>
                </a:moveTo>
                <a:lnTo>
                  <a:pt x="2181270" y="12700"/>
                </a:lnTo>
                <a:lnTo>
                  <a:pt x="2084878" y="12700"/>
                </a:lnTo>
                <a:lnTo>
                  <a:pt x="2133074" y="0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544671" y="6515593"/>
            <a:ext cx="3200399" cy="6286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-28" y="9154398"/>
            <a:ext cx="1314450" cy="1132205"/>
          </a:xfrm>
          <a:custGeom>
            <a:avLst/>
            <a:gdLst/>
            <a:ahLst/>
            <a:cxnLst/>
            <a:rect l="l" t="t" r="r" b="b"/>
            <a:pathLst>
              <a:path w="1314450" h="1132204">
                <a:moveTo>
                  <a:pt x="497012" y="391867"/>
                </a:moveTo>
                <a:lnTo>
                  <a:pt x="493520" y="409099"/>
                </a:lnTo>
                <a:lnTo>
                  <a:pt x="484011" y="423210"/>
                </a:lnTo>
                <a:lnTo>
                  <a:pt x="469939" y="432745"/>
                </a:lnTo>
                <a:lnTo>
                  <a:pt x="452755" y="436246"/>
                </a:lnTo>
                <a:lnTo>
                  <a:pt x="435570" y="432807"/>
                </a:lnTo>
                <a:lnTo>
                  <a:pt x="421498" y="423376"/>
                </a:lnTo>
                <a:lnTo>
                  <a:pt x="411989" y="409286"/>
                </a:lnTo>
                <a:lnTo>
                  <a:pt x="408497" y="391867"/>
                </a:lnTo>
                <a:lnTo>
                  <a:pt x="411989" y="374636"/>
                </a:lnTo>
                <a:lnTo>
                  <a:pt x="421498" y="360524"/>
                </a:lnTo>
                <a:lnTo>
                  <a:pt x="435570" y="350990"/>
                </a:lnTo>
                <a:lnTo>
                  <a:pt x="452755" y="347488"/>
                </a:lnTo>
                <a:lnTo>
                  <a:pt x="469939" y="350990"/>
                </a:lnTo>
                <a:lnTo>
                  <a:pt x="484011" y="360524"/>
                </a:lnTo>
                <a:lnTo>
                  <a:pt x="493520" y="374636"/>
                </a:lnTo>
                <a:lnTo>
                  <a:pt x="497012" y="391867"/>
                </a:lnTo>
                <a:close/>
              </a:path>
              <a:path w="1314450" h="1132204">
                <a:moveTo>
                  <a:pt x="497012" y="739800"/>
                </a:moveTo>
                <a:lnTo>
                  <a:pt x="493520" y="757031"/>
                </a:lnTo>
                <a:lnTo>
                  <a:pt x="484011" y="771142"/>
                </a:lnTo>
                <a:lnTo>
                  <a:pt x="469939" y="780677"/>
                </a:lnTo>
                <a:lnTo>
                  <a:pt x="452755" y="784179"/>
                </a:lnTo>
                <a:lnTo>
                  <a:pt x="435570" y="780677"/>
                </a:lnTo>
                <a:lnTo>
                  <a:pt x="421498" y="771142"/>
                </a:lnTo>
                <a:lnTo>
                  <a:pt x="411989" y="757031"/>
                </a:lnTo>
                <a:lnTo>
                  <a:pt x="408497" y="739800"/>
                </a:lnTo>
                <a:lnTo>
                  <a:pt x="411989" y="722568"/>
                </a:lnTo>
                <a:lnTo>
                  <a:pt x="421498" y="708457"/>
                </a:lnTo>
                <a:lnTo>
                  <a:pt x="435570" y="698922"/>
                </a:lnTo>
                <a:lnTo>
                  <a:pt x="452755" y="695420"/>
                </a:lnTo>
                <a:lnTo>
                  <a:pt x="469939" y="698922"/>
                </a:lnTo>
                <a:lnTo>
                  <a:pt x="484011" y="708457"/>
                </a:lnTo>
                <a:lnTo>
                  <a:pt x="493520" y="722568"/>
                </a:lnTo>
                <a:lnTo>
                  <a:pt x="497012" y="739800"/>
                </a:lnTo>
                <a:close/>
              </a:path>
              <a:path w="1314450" h="1132204">
                <a:moveTo>
                  <a:pt x="497012" y="1087288"/>
                </a:moveTo>
                <a:lnTo>
                  <a:pt x="493520" y="1104520"/>
                </a:lnTo>
                <a:lnTo>
                  <a:pt x="484011" y="1118631"/>
                </a:lnTo>
                <a:lnTo>
                  <a:pt x="469939" y="1128165"/>
                </a:lnTo>
                <a:lnTo>
                  <a:pt x="452755" y="1131667"/>
                </a:lnTo>
                <a:lnTo>
                  <a:pt x="435570" y="1128165"/>
                </a:lnTo>
                <a:lnTo>
                  <a:pt x="421498" y="1118631"/>
                </a:lnTo>
                <a:lnTo>
                  <a:pt x="411989" y="1104520"/>
                </a:lnTo>
                <a:lnTo>
                  <a:pt x="408497" y="1087288"/>
                </a:lnTo>
                <a:lnTo>
                  <a:pt x="411989" y="1070057"/>
                </a:lnTo>
                <a:lnTo>
                  <a:pt x="421498" y="1055945"/>
                </a:lnTo>
                <a:lnTo>
                  <a:pt x="435570" y="1046411"/>
                </a:lnTo>
                <a:lnTo>
                  <a:pt x="452755" y="1042909"/>
                </a:lnTo>
                <a:lnTo>
                  <a:pt x="469939" y="1046411"/>
                </a:lnTo>
                <a:lnTo>
                  <a:pt x="484011" y="1055945"/>
                </a:lnTo>
                <a:lnTo>
                  <a:pt x="493520" y="1070057"/>
                </a:lnTo>
                <a:lnTo>
                  <a:pt x="497012" y="1087288"/>
                </a:lnTo>
                <a:close/>
              </a:path>
              <a:path w="1314450" h="1132204">
                <a:moveTo>
                  <a:pt x="497012" y="44379"/>
                </a:moveTo>
                <a:lnTo>
                  <a:pt x="493520" y="61610"/>
                </a:lnTo>
                <a:lnTo>
                  <a:pt x="484011" y="75721"/>
                </a:lnTo>
                <a:lnTo>
                  <a:pt x="469939" y="85256"/>
                </a:lnTo>
                <a:lnTo>
                  <a:pt x="452755" y="88758"/>
                </a:lnTo>
                <a:lnTo>
                  <a:pt x="435570" y="85256"/>
                </a:lnTo>
                <a:lnTo>
                  <a:pt x="421498" y="75721"/>
                </a:lnTo>
                <a:lnTo>
                  <a:pt x="411989" y="61610"/>
                </a:lnTo>
                <a:lnTo>
                  <a:pt x="408497" y="44379"/>
                </a:lnTo>
                <a:lnTo>
                  <a:pt x="411989" y="27147"/>
                </a:lnTo>
                <a:lnTo>
                  <a:pt x="421498" y="13036"/>
                </a:lnTo>
                <a:lnTo>
                  <a:pt x="435570" y="3501"/>
                </a:lnTo>
                <a:lnTo>
                  <a:pt x="452755" y="0"/>
                </a:lnTo>
                <a:lnTo>
                  <a:pt x="469939" y="3501"/>
                </a:lnTo>
                <a:lnTo>
                  <a:pt x="484011" y="13036"/>
                </a:lnTo>
                <a:lnTo>
                  <a:pt x="493520" y="27147"/>
                </a:lnTo>
                <a:lnTo>
                  <a:pt x="497012" y="44379"/>
                </a:lnTo>
                <a:close/>
              </a:path>
              <a:path w="1314450" h="1132204">
                <a:moveTo>
                  <a:pt x="905952" y="391867"/>
                </a:moveTo>
                <a:lnTo>
                  <a:pt x="902460" y="409099"/>
                </a:lnTo>
                <a:lnTo>
                  <a:pt x="892951" y="423210"/>
                </a:lnTo>
                <a:lnTo>
                  <a:pt x="878879" y="432745"/>
                </a:lnTo>
                <a:lnTo>
                  <a:pt x="861694" y="436246"/>
                </a:lnTo>
                <a:lnTo>
                  <a:pt x="844510" y="432807"/>
                </a:lnTo>
                <a:lnTo>
                  <a:pt x="830438" y="423376"/>
                </a:lnTo>
                <a:lnTo>
                  <a:pt x="820929" y="409286"/>
                </a:lnTo>
                <a:lnTo>
                  <a:pt x="817437" y="391867"/>
                </a:lnTo>
                <a:lnTo>
                  <a:pt x="820929" y="374636"/>
                </a:lnTo>
                <a:lnTo>
                  <a:pt x="830438" y="360524"/>
                </a:lnTo>
                <a:lnTo>
                  <a:pt x="844510" y="350990"/>
                </a:lnTo>
                <a:lnTo>
                  <a:pt x="861694" y="347488"/>
                </a:lnTo>
                <a:lnTo>
                  <a:pt x="878879" y="350990"/>
                </a:lnTo>
                <a:lnTo>
                  <a:pt x="892951" y="360524"/>
                </a:lnTo>
                <a:lnTo>
                  <a:pt x="902460" y="374636"/>
                </a:lnTo>
                <a:lnTo>
                  <a:pt x="905952" y="391867"/>
                </a:lnTo>
                <a:close/>
              </a:path>
              <a:path w="1314450" h="1132204">
                <a:moveTo>
                  <a:pt x="905952" y="739800"/>
                </a:moveTo>
                <a:lnTo>
                  <a:pt x="902460" y="757031"/>
                </a:lnTo>
                <a:lnTo>
                  <a:pt x="892951" y="771142"/>
                </a:lnTo>
                <a:lnTo>
                  <a:pt x="878879" y="780677"/>
                </a:lnTo>
                <a:lnTo>
                  <a:pt x="861694" y="784179"/>
                </a:lnTo>
                <a:lnTo>
                  <a:pt x="844510" y="780677"/>
                </a:lnTo>
                <a:lnTo>
                  <a:pt x="830438" y="771142"/>
                </a:lnTo>
                <a:lnTo>
                  <a:pt x="820929" y="757031"/>
                </a:lnTo>
                <a:lnTo>
                  <a:pt x="817437" y="739800"/>
                </a:lnTo>
                <a:lnTo>
                  <a:pt x="820929" y="722568"/>
                </a:lnTo>
                <a:lnTo>
                  <a:pt x="830438" y="708457"/>
                </a:lnTo>
                <a:lnTo>
                  <a:pt x="844510" y="698922"/>
                </a:lnTo>
                <a:lnTo>
                  <a:pt x="861694" y="695420"/>
                </a:lnTo>
                <a:lnTo>
                  <a:pt x="878879" y="698922"/>
                </a:lnTo>
                <a:lnTo>
                  <a:pt x="892951" y="708457"/>
                </a:lnTo>
                <a:lnTo>
                  <a:pt x="902460" y="722568"/>
                </a:lnTo>
                <a:lnTo>
                  <a:pt x="905952" y="739800"/>
                </a:lnTo>
                <a:close/>
              </a:path>
              <a:path w="1314450" h="1132204">
                <a:moveTo>
                  <a:pt x="905952" y="1087288"/>
                </a:moveTo>
                <a:lnTo>
                  <a:pt x="902460" y="1104520"/>
                </a:lnTo>
                <a:lnTo>
                  <a:pt x="892951" y="1118631"/>
                </a:lnTo>
                <a:lnTo>
                  <a:pt x="878879" y="1128165"/>
                </a:lnTo>
                <a:lnTo>
                  <a:pt x="861694" y="1131667"/>
                </a:lnTo>
                <a:lnTo>
                  <a:pt x="844510" y="1128165"/>
                </a:lnTo>
                <a:lnTo>
                  <a:pt x="830438" y="1118631"/>
                </a:lnTo>
                <a:lnTo>
                  <a:pt x="820929" y="1104520"/>
                </a:lnTo>
                <a:lnTo>
                  <a:pt x="817437" y="1087288"/>
                </a:lnTo>
                <a:lnTo>
                  <a:pt x="820929" y="1070057"/>
                </a:lnTo>
                <a:lnTo>
                  <a:pt x="830438" y="1055945"/>
                </a:lnTo>
                <a:lnTo>
                  <a:pt x="844510" y="1046411"/>
                </a:lnTo>
                <a:lnTo>
                  <a:pt x="861694" y="1042909"/>
                </a:lnTo>
                <a:lnTo>
                  <a:pt x="878879" y="1046411"/>
                </a:lnTo>
                <a:lnTo>
                  <a:pt x="892951" y="1055945"/>
                </a:lnTo>
                <a:lnTo>
                  <a:pt x="902460" y="1070057"/>
                </a:lnTo>
                <a:lnTo>
                  <a:pt x="905952" y="1087288"/>
                </a:lnTo>
                <a:close/>
              </a:path>
              <a:path w="1314450" h="1132204">
                <a:moveTo>
                  <a:pt x="905952" y="44379"/>
                </a:moveTo>
                <a:lnTo>
                  <a:pt x="902460" y="61610"/>
                </a:lnTo>
                <a:lnTo>
                  <a:pt x="892951" y="75721"/>
                </a:lnTo>
                <a:lnTo>
                  <a:pt x="878879" y="85256"/>
                </a:lnTo>
                <a:lnTo>
                  <a:pt x="861694" y="88758"/>
                </a:lnTo>
                <a:lnTo>
                  <a:pt x="844510" y="85256"/>
                </a:lnTo>
                <a:lnTo>
                  <a:pt x="830438" y="75721"/>
                </a:lnTo>
                <a:lnTo>
                  <a:pt x="820929" y="61610"/>
                </a:lnTo>
                <a:lnTo>
                  <a:pt x="817437" y="44379"/>
                </a:lnTo>
                <a:lnTo>
                  <a:pt x="820929" y="27147"/>
                </a:lnTo>
                <a:lnTo>
                  <a:pt x="830438" y="13036"/>
                </a:lnTo>
                <a:lnTo>
                  <a:pt x="844510" y="3501"/>
                </a:lnTo>
                <a:lnTo>
                  <a:pt x="861694" y="0"/>
                </a:lnTo>
                <a:lnTo>
                  <a:pt x="878879" y="3501"/>
                </a:lnTo>
                <a:lnTo>
                  <a:pt x="892951" y="13036"/>
                </a:lnTo>
                <a:lnTo>
                  <a:pt x="902460" y="27147"/>
                </a:lnTo>
                <a:lnTo>
                  <a:pt x="905952" y="44379"/>
                </a:lnTo>
                <a:close/>
              </a:path>
              <a:path w="1314450" h="1132204">
                <a:moveTo>
                  <a:pt x="88515" y="391867"/>
                </a:moveTo>
                <a:lnTo>
                  <a:pt x="85022" y="409099"/>
                </a:lnTo>
                <a:lnTo>
                  <a:pt x="75514" y="423210"/>
                </a:lnTo>
                <a:lnTo>
                  <a:pt x="61441" y="432745"/>
                </a:lnTo>
                <a:lnTo>
                  <a:pt x="44257" y="436246"/>
                </a:lnTo>
                <a:lnTo>
                  <a:pt x="27073" y="432807"/>
                </a:lnTo>
                <a:lnTo>
                  <a:pt x="13000" y="423376"/>
                </a:lnTo>
                <a:lnTo>
                  <a:pt x="3492" y="409286"/>
                </a:lnTo>
                <a:lnTo>
                  <a:pt x="0" y="391867"/>
                </a:lnTo>
                <a:lnTo>
                  <a:pt x="3492" y="374636"/>
                </a:lnTo>
                <a:lnTo>
                  <a:pt x="13000" y="360524"/>
                </a:lnTo>
                <a:lnTo>
                  <a:pt x="27073" y="350990"/>
                </a:lnTo>
                <a:lnTo>
                  <a:pt x="44257" y="347488"/>
                </a:lnTo>
                <a:lnTo>
                  <a:pt x="61441" y="350990"/>
                </a:lnTo>
                <a:lnTo>
                  <a:pt x="75514" y="360524"/>
                </a:lnTo>
                <a:lnTo>
                  <a:pt x="85022" y="374636"/>
                </a:lnTo>
                <a:lnTo>
                  <a:pt x="88515" y="391867"/>
                </a:lnTo>
                <a:close/>
              </a:path>
              <a:path w="1314450" h="1132204">
                <a:moveTo>
                  <a:pt x="88515" y="739800"/>
                </a:moveTo>
                <a:lnTo>
                  <a:pt x="85022" y="757031"/>
                </a:lnTo>
                <a:lnTo>
                  <a:pt x="75514" y="771142"/>
                </a:lnTo>
                <a:lnTo>
                  <a:pt x="61441" y="780677"/>
                </a:lnTo>
                <a:lnTo>
                  <a:pt x="44257" y="784179"/>
                </a:lnTo>
                <a:lnTo>
                  <a:pt x="27073" y="780677"/>
                </a:lnTo>
                <a:lnTo>
                  <a:pt x="13000" y="771142"/>
                </a:lnTo>
                <a:lnTo>
                  <a:pt x="3492" y="757031"/>
                </a:lnTo>
                <a:lnTo>
                  <a:pt x="0" y="739800"/>
                </a:lnTo>
                <a:lnTo>
                  <a:pt x="3492" y="722568"/>
                </a:lnTo>
                <a:lnTo>
                  <a:pt x="13000" y="708457"/>
                </a:lnTo>
                <a:lnTo>
                  <a:pt x="27073" y="698922"/>
                </a:lnTo>
                <a:lnTo>
                  <a:pt x="44257" y="695420"/>
                </a:lnTo>
                <a:lnTo>
                  <a:pt x="61441" y="698922"/>
                </a:lnTo>
                <a:lnTo>
                  <a:pt x="75514" y="708457"/>
                </a:lnTo>
                <a:lnTo>
                  <a:pt x="85022" y="722568"/>
                </a:lnTo>
                <a:lnTo>
                  <a:pt x="88515" y="739800"/>
                </a:lnTo>
                <a:close/>
              </a:path>
              <a:path w="1314450" h="1132204">
                <a:moveTo>
                  <a:pt x="88515" y="1087288"/>
                </a:moveTo>
                <a:lnTo>
                  <a:pt x="85022" y="1104520"/>
                </a:lnTo>
                <a:lnTo>
                  <a:pt x="75514" y="1118631"/>
                </a:lnTo>
                <a:lnTo>
                  <a:pt x="61441" y="1128165"/>
                </a:lnTo>
                <a:lnTo>
                  <a:pt x="44257" y="1131667"/>
                </a:lnTo>
                <a:lnTo>
                  <a:pt x="27073" y="1128165"/>
                </a:lnTo>
                <a:lnTo>
                  <a:pt x="13000" y="1118631"/>
                </a:lnTo>
                <a:lnTo>
                  <a:pt x="3492" y="1104520"/>
                </a:lnTo>
                <a:lnTo>
                  <a:pt x="0" y="1087288"/>
                </a:lnTo>
                <a:lnTo>
                  <a:pt x="3492" y="1070057"/>
                </a:lnTo>
                <a:lnTo>
                  <a:pt x="13000" y="1055945"/>
                </a:lnTo>
                <a:lnTo>
                  <a:pt x="27073" y="1046411"/>
                </a:lnTo>
                <a:lnTo>
                  <a:pt x="44257" y="1042909"/>
                </a:lnTo>
                <a:lnTo>
                  <a:pt x="61441" y="1046411"/>
                </a:lnTo>
                <a:lnTo>
                  <a:pt x="75514" y="1055945"/>
                </a:lnTo>
                <a:lnTo>
                  <a:pt x="85022" y="1070057"/>
                </a:lnTo>
                <a:lnTo>
                  <a:pt x="88515" y="1087288"/>
                </a:lnTo>
                <a:close/>
              </a:path>
              <a:path w="1314450" h="1132204">
                <a:moveTo>
                  <a:pt x="88515" y="44379"/>
                </a:moveTo>
                <a:lnTo>
                  <a:pt x="85022" y="61610"/>
                </a:lnTo>
                <a:lnTo>
                  <a:pt x="75514" y="75721"/>
                </a:lnTo>
                <a:lnTo>
                  <a:pt x="61441" y="85256"/>
                </a:lnTo>
                <a:lnTo>
                  <a:pt x="44257" y="88758"/>
                </a:lnTo>
                <a:lnTo>
                  <a:pt x="27073" y="85256"/>
                </a:lnTo>
                <a:lnTo>
                  <a:pt x="13000" y="75721"/>
                </a:lnTo>
                <a:lnTo>
                  <a:pt x="3492" y="61610"/>
                </a:lnTo>
                <a:lnTo>
                  <a:pt x="0" y="44379"/>
                </a:lnTo>
                <a:lnTo>
                  <a:pt x="3492" y="27147"/>
                </a:lnTo>
                <a:lnTo>
                  <a:pt x="13000" y="13036"/>
                </a:lnTo>
                <a:lnTo>
                  <a:pt x="27073" y="3501"/>
                </a:lnTo>
                <a:lnTo>
                  <a:pt x="44257" y="0"/>
                </a:lnTo>
                <a:lnTo>
                  <a:pt x="61441" y="3501"/>
                </a:lnTo>
                <a:lnTo>
                  <a:pt x="75514" y="13036"/>
                </a:lnTo>
                <a:lnTo>
                  <a:pt x="85022" y="27147"/>
                </a:lnTo>
                <a:lnTo>
                  <a:pt x="88515" y="44379"/>
                </a:lnTo>
                <a:close/>
              </a:path>
              <a:path w="1314450" h="1132204">
                <a:moveTo>
                  <a:pt x="1314449" y="391867"/>
                </a:moveTo>
                <a:lnTo>
                  <a:pt x="1310957" y="409099"/>
                </a:lnTo>
                <a:lnTo>
                  <a:pt x="1301449" y="423210"/>
                </a:lnTo>
                <a:lnTo>
                  <a:pt x="1287376" y="432745"/>
                </a:lnTo>
                <a:lnTo>
                  <a:pt x="1270192" y="436246"/>
                </a:lnTo>
                <a:lnTo>
                  <a:pt x="1253008" y="432807"/>
                </a:lnTo>
                <a:lnTo>
                  <a:pt x="1238935" y="423376"/>
                </a:lnTo>
                <a:lnTo>
                  <a:pt x="1229427" y="409286"/>
                </a:lnTo>
                <a:lnTo>
                  <a:pt x="1225934" y="391867"/>
                </a:lnTo>
                <a:lnTo>
                  <a:pt x="1229427" y="374636"/>
                </a:lnTo>
                <a:lnTo>
                  <a:pt x="1238935" y="360524"/>
                </a:lnTo>
                <a:lnTo>
                  <a:pt x="1253008" y="350990"/>
                </a:lnTo>
                <a:lnTo>
                  <a:pt x="1270192" y="347488"/>
                </a:lnTo>
                <a:lnTo>
                  <a:pt x="1287376" y="350990"/>
                </a:lnTo>
                <a:lnTo>
                  <a:pt x="1301449" y="360524"/>
                </a:lnTo>
                <a:lnTo>
                  <a:pt x="1310957" y="374636"/>
                </a:lnTo>
                <a:lnTo>
                  <a:pt x="1314449" y="391867"/>
                </a:lnTo>
                <a:close/>
              </a:path>
              <a:path w="1314450" h="1132204">
                <a:moveTo>
                  <a:pt x="1314449" y="739800"/>
                </a:moveTo>
                <a:lnTo>
                  <a:pt x="1310957" y="757031"/>
                </a:lnTo>
                <a:lnTo>
                  <a:pt x="1301449" y="771142"/>
                </a:lnTo>
                <a:lnTo>
                  <a:pt x="1287376" y="780677"/>
                </a:lnTo>
                <a:lnTo>
                  <a:pt x="1270192" y="784179"/>
                </a:lnTo>
                <a:lnTo>
                  <a:pt x="1253008" y="780677"/>
                </a:lnTo>
                <a:lnTo>
                  <a:pt x="1238935" y="771142"/>
                </a:lnTo>
                <a:lnTo>
                  <a:pt x="1229427" y="757031"/>
                </a:lnTo>
                <a:lnTo>
                  <a:pt x="1225934" y="739800"/>
                </a:lnTo>
                <a:lnTo>
                  <a:pt x="1229427" y="722568"/>
                </a:lnTo>
                <a:lnTo>
                  <a:pt x="1238935" y="708457"/>
                </a:lnTo>
                <a:lnTo>
                  <a:pt x="1253008" y="698922"/>
                </a:lnTo>
                <a:lnTo>
                  <a:pt x="1270192" y="695420"/>
                </a:lnTo>
                <a:lnTo>
                  <a:pt x="1287376" y="698922"/>
                </a:lnTo>
                <a:lnTo>
                  <a:pt x="1301449" y="708457"/>
                </a:lnTo>
                <a:lnTo>
                  <a:pt x="1310957" y="722568"/>
                </a:lnTo>
                <a:lnTo>
                  <a:pt x="1314449" y="739800"/>
                </a:lnTo>
                <a:close/>
              </a:path>
              <a:path w="1314450" h="1132204">
                <a:moveTo>
                  <a:pt x="1314449" y="1087288"/>
                </a:moveTo>
                <a:lnTo>
                  <a:pt x="1310957" y="1104520"/>
                </a:lnTo>
                <a:lnTo>
                  <a:pt x="1301449" y="1118631"/>
                </a:lnTo>
                <a:lnTo>
                  <a:pt x="1287376" y="1128165"/>
                </a:lnTo>
                <a:lnTo>
                  <a:pt x="1270192" y="1131667"/>
                </a:lnTo>
                <a:lnTo>
                  <a:pt x="1253008" y="1128165"/>
                </a:lnTo>
                <a:lnTo>
                  <a:pt x="1238935" y="1118631"/>
                </a:lnTo>
                <a:lnTo>
                  <a:pt x="1229427" y="1104520"/>
                </a:lnTo>
                <a:lnTo>
                  <a:pt x="1225934" y="1087288"/>
                </a:lnTo>
                <a:lnTo>
                  <a:pt x="1229427" y="1070057"/>
                </a:lnTo>
                <a:lnTo>
                  <a:pt x="1238935" y="1055945"/>
                </a:lnTo>
                <a:lnTo>
                  <a:pt x="1253008" y="1046411"/>
                </a:lnTo>
                <a:lnTo>
                  <a:pt x="1270192" y="1042909"/>
                </a:lnTo>
                <a:lnTo>
                  <a:pt x="1287376" y="1046411"/>
                </a:lnTo>
                <a:lnTo>
                  <a:pt x="1301449" y="1055945"/>
                </a:lnTo>
                <a:lnTo>
                  <a:pt x="1310957" y="1070057"/>
                </a:lnTo>
                <a:lnTo>
                  <a:pt x="1314449" y="1087288"/>
                </a:lnTo>
                <a:close/>
              </a:path>
              <a:path w="1314450" h="1132204">
                <a:moveTo>
                  <a:pt x="1314449" y="44379"/>
                </a:moveTo>
                <a:lnTo>
                  <a:pt x="1310957" y="61610"/>
                </a:lnTo>
                <a:lnTo>
                  <a:pt x="1301449" y="75721"/>
                </a:lnTo>
                <a:lnTo>
                  <a:pt x="1287376" y="85256"/>
                </a:lnTo>
                <a:lnTo>
                  <a:pt x="1270192" y="88758"/>
                </a:lnTo>
                <a:lnTo>
                  <a:pt x="1253008" y="85256"/>
                </a:lnTo>
                <a:lnTo>
                  <a:pt x="1238935" y="75721"/>
                </a:lnTo>
                <a:lnTo>
                  <a:pt x="1229427" y="61610"/>
                </a:lnTo>
                <a:lnTo>
                  <a:pt x="1225934" y="44379"/>
                </a:lnTo>
                <a:lnTo>
                  <a:pt x="1229427" y="27147"/>
                </a:lnTo>
                <a:lnTo>
                  <a:pt x="1238935" y="13036"/>
                </a:lnTo>
                <a:lnTo>
                  <a:pt x="1253008" y="3501"/>
                </a:lnTo>
                <a:lnTo>
                  <a:pt x="1270192" y="0"/>
                </a:lnTo>
                <a:lnTo>
                  <a:pt x="1287376" y="3501"/>
                </a:lnTo>
                <a:lnTo>
                  <a:pt x="1301449" y="13036"/>
                </a:lnTo>
                <a:lnTo>
                  <a:pt x="1310957" y="27147"/>
                </a:lnTo>
                <a:lnTo>
                  <a:pt x="1314449" y="44379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6973370" y="0"/>
            <a:ext cx="1314450" cy="1132205"/>
          </a:xfrm>
          <a:custGeom>
            <a:avLst/>
            <a:gdLst/>
            <a:ahLst/>
            <a:cxnLst/>
            <a:rect l="l" t="t" r="r" b="b"/>
            <a:pathLst>
              <a:path w="1314450" h="1132205">
                <a:moveTo>
                  <a:pt x="497012" y="391867"/>
                </a:moveTo>
                <a:lnTo>
                  <a:pt x="493520" y="409099"/>
                </a:lnTo>
                <a:lnTo>
                  <a:pt x="484011" y="423210"/>
                </a:lnTo>
                <a:lnTo>
                  <a:pt x="469939" y="432745"/>
                </a:lnTo>
                <a:lnTo>
                  <a:pt x="452755" y="436246"/>
                </a:lnTo>
                <a:lnTo>
                  <a:pt x="435570" y="432807"/>
                </a:lnTo>
                <a:lnTo>
                  <a:pt x="421498" y="423376"/>
                </a:lnTo>
                <a:lnTo>
                  <a:pt x="411989" y="409286"/>
                </a:lnTo>
                <a:lnTo>
                  <a:pt x="408497" y="391867"/>
                </a:lnTo>
                <a:lnTo>
                  <a:pt x="411989" y="374636"/>
                </a:lnTo>
                <a:lnTo>
                  <a:pt x="421498" y="360524"/>
                </a:lnTo>
                <a:lnTo>
                  <a:pt x="435570" y="350990"/>
                </a:lnTo>
                <a:lnTo>
                  <a:pt x="452755" y="347488"/>
                </a:lnTo>
                <a:lnTo>
                  <a:pt x="469939" y="350990"/>
                </a:lnTo>
                <a:lnTo>
                  <a:pt x="484011" y="360524"/>
                </a:lnTo>
                <a:lnTo>
                  <a:pt x="493520" y="374636"/>
                </a:lnTo>
                <a:lnTo>
                  <a:pt x="497012" y="391867"/>
                </a:lnTo>
                <a:close/>
              </a:path>
              <a:path w="1314450" h="1132205">
                <a:moveTo>
                  <a:pt x="497012" y="739800"/>
                </a:moveTo>
                <a:lnTo>
                  <a:pt x="493520" y="757031"/>
                </a:lnTo>
                <a:lnTo>
                  <a:pt x="484011" y="771142"/>
                </a:lnTo>
                <a:lnTo>
                  <a:pt x="469939" y="780677"/>
                </a:lnTo>
                <a:lnTo>
                  <a:pt x="452755" y="784179"/>
                </a:lnTo>
                <a:lnTo>
                  <a:pt x="435570" y="780677"/>
                </a:lnTo>
                <a:lnTo>
                  <a:pt x="421498" y="771142"/>
                </a:lnTo>
                <a:lnTo>
                  <a:pt x="411989" y="757031"/>
                </a:lnTo>
                <a:lnTo>
                  <a:pt x="408497" y="739800"/>
                </a:lnTo>
                <a:lnTo>
                  <a:pt x="411989" y="722568"/>
                </a:lnTo>
                <a:lnTo>
                  <a:pt x="421498" y="708457"/>
                </a:lnTo>
                <a:lnTo>
                  <a:pt x="435570" y="698922"/>
                </a:lnTo>
                <a:lnTo>
                  <a:pt x="452755" y="695420"/>
                </a:lnTo>
                <a:lnTo>
                  <a:pt x="469939" y="698922"/>
                </a:lnTo>
                <a:lnTo>
                  <a:pt x="484011" y="708457"/>
                </a:lnTo>
                <a:lnTo>
                  <a:pt x="493520" y="722568"/>
                </a:lnTo>
                <a:lnTo>
                  <a:pt x="497012" y="739800"/>
                </a:lnTo>
                <a:close/>
              </a:path>
              <a:path w="1314450" h="1132205">
                <a:moveTo>
                  <a:pt x="497012" y="1087288"/>
                </a:moveTo>
                <a:lnTo>
                  <a:pt x="493520" y="1104520"/>
                </a:lnTo>
                <a:lnTo>
                  <a:pt x="484011" y="1118631"/>
                </a:lnTo>
                <a:lnTo>
                  <a:pt x="469939" y="1128165"/>
                </a:lnTo>
                <a:lnTo>
                  <a:pt x="452755" y="1131667"/>
                </a:lnTo>
                <a:lnTo>
                  <a:pt x="435570" y="1128165"/>
                </a:lnTo>
                <a:lnTo>
                  <a:pt x="421498" y="1118631"/>
                </a:lnTo>
                <a:lnTo>
                  <a:pt x="411989" y="1104520"/>
                </a:lnTo>
                <a:lnTo>
                  <a:pt x="408497" y="1087288"/>
                </a:lnTo>
                <a:lnTo>
                  <a:pt x="411989" y="1070057"/>
                </a:lnTo>
                <a:lnTo>
                  <a:pt x="421498" y="1055945"/>
                </a:lnTo>
                <a:lnTo>
                  <a:pt x="435570" y="1046411"/>
                </a:lnTo>
                <a:lnTo>
                  <a:pt x="452755" y="1042909"/>
                </a:lnTo>
                <a:lnTo>
                  <a:pt x="469939" y="1046411"/>
                </a:lnTo>
                <a:lnTo>
                  <a:pt x="484011" y="1055945"/>
                </a:lnTo>
                <a:lnTo>
                  <a:pt x="493520" y="1070057"/>
                </a:lnTo>
                <a:lnTo>
                  <a:pt x="497012" y="1087288"/>
                </a:lnTo>
                <a:close/>
              </a:path>
              <a:path w="1314450" h="1132205">
                <a:moveTo>
                  <a:pt x="497012" y="44379"/>
                </a:moveTo>
                <a:lnTo>
                  <a:pt x="493520" y="61610"/>
                </a:lnTo>
                <a:lnTo>
                  <a:pt x="484011" y="75721"/>
                </a:lnTo>
                <a:lnTo>
                  <a:pt x="469939" y="85256"/>
                </a:lnTo>
                <a:lnTo>
                  <a:pt x="452755" y="88758"/>
                </a:lnTo>
                <a:lnTo>
                  <a:pt x="435570" y="85256"/>
                </a:lnTo>
                <a:lnTo>
                  <a:pt x="421498" y="75721"/>
                </a:lnTo>
                <a:lnTo>
                  <a:pt x="411989" y="61610"/>
                </a:lnTo>
                <a:lnTo>
                  <a:pt x="408497" y="44379"/>
                </a:lnTo>
                <a:lnTo>
                  <a:pt x="411989" y="27147"/>
                </a:lnTo>
                <a:lnTo>
                  <a:pt x="421498" y="13036"/>
                </a:lnTo>
                <a:lnTo>
                  <a:pt x="435570" y="3501"/>
                </a:lnTo>
                <a:lnTo>
                  <a:pt x="452755" y="0"/>
                </a:lnTo>
                <a:lnTo>
                  <a:pt x="469939" y="3501"/>
                </a:lnTo>
                <a:lnTo>
                  <a:pt x="484011" y="13036"/>
                </a:lnTo>
                <a:lnTo>
                  <a:pt x="493520" y="27147"/>
                </a:lnTo>
                <a:lnTo>
                  <a:pt x="497012" y="44379"/>
                </a:lnTo>
                <a:close/>
              </a:path>
              <a:path w="1314450" h="1132205">
                <a:moveTo>
                  <a:pt x="905952" y="391867"/>
                </a:moveTo>
                <a:lnTo>
                  <a:pt x="902460" y="409099"/>
                </a:lnTo>
                <a:lnTo>
                  <a:pt x="892951" y="423210"/>
                </a:lnTo>
                <a:lnTo>
                  <a:pt x="878879" y="432745"/>
                </a:lnTo>
                <a:lnTo>
                  <a:pt x="861694" y="436246"/>
                </a:lnTo>
                <a:lnTo>
                  <a:pt x="844510" y="432807"/>
                </a:lnTo>
                <a:lnTo>
                  <a:pt x="830438" y="423376"/>
                </a:lnTo>
                <a:lnTo>
                  <a:pt x="820929" y="409286"/>
                </a:lnTo>
                <a:lnTo>
                  <a:pt x="817437" y="391867"/>
                </a:lnTo>
                <a:lnTo>
                  <a:pt x="820929" y="374636"/>
                </a:lnTo>
                <a:lnTo>
                  <a:pt x="830438" y="360524"/>
                </a:lnTo>
                <a:lnTo>
                  <a:pt x="844510" y="350990"/>
                </a:lnTo>
                <a:lnTo>
                  <a:pt x="861694" y="347488"/>
                </a:lnTo>
                <a:lnTo>
                  <a:pt x="878879" y="350990"/>
                </a:lnTo>
                <a:lnTo>
                  <a:pt x="892951" y="360524"/>
                </a:lnTo>
                <a:lnTo>
                  <a:pt x="902460" y="374636"/>
                </a:lnTo>
                <a:lnTo>
                  <a:pt x="905952" y="391867"/>
                </a:lnTo>
                <a:close/>
              </a:path>
              <a:path w="1314450" h="1132205">
                <a:moveTo>
                  <a:pt x="905952" y="739800"/>
                </a:moveTo>
                <a:lnTo>
                  <a:pt x="902460" y="757031"/>
                </a:lnTo>
                <a:lnTo>
                  <a:pt x="892951" y="771142"/>
                </a:lnTo>
                <a:lnTo>
                  <a:pt x="878879" y="780677"/>
                </a:lnTo>
                <a:lnTo>
                  <a:pt x="861694" y="784179"/>
                </a:lnTo>
                <a:lnTo>
                  <a:pt x="844510" y="780677"/>
                </a:lnTo>
                <a:lnTo>
                  <a:pt x="830438" y="771142"/>
                </a:lnTo>
                <a:lnTo>
                  <a:pt x="820929" y="757031"/>
                </a:lnTo>
                <a:lnTo>
                  <a:pt x="817437" y="739800"/>
                </a:lnTo>
                <a:lnTo>
                  <a:pt x="820929" y="722568"/>
                </a:lnTo>
                <a:lnTo>
                  <a:pt x="830438" y="708457"/>
                </a:lnTo>
                <a:lnTo>
                  <a:pt x="844510" y="698922"/>
                </a:lnTo>
                <a:lnTo>
                  <a:pt x="861694" y="695420"/>
                </a:lnTo>
                <a:lnTo>
                  <a:pt x="878879" y="698922"/>
                </a:lnTo>
                <a:lnTo>
                  <a:pt x="892951" y="708457"/>
                </a:lnTo>
                <a:lnTo>
                  <a:pt x="902460" y="722568"/>
                </a:lnTo>
                <a:lnTo>
                  <a:pt x="905952" y="739800"/>
                </a:lnTo>
                <a:close/>
              </a:path>
              <a:path w="1314450" h="1132205">
                <a:moveTo>
                  <a:pt x="905952" y="1087288"/>
                </a:moveTo>
                <a:lnTo>
                  <a:pt x="902460" y="1104520"/>
                </a:lnTo>
                <a:lnTo>
                  <a:pt x="892951" y="1118631"/>
                </a:lnTo>
                <a:lnTo>
                  <a:pt x="878879" y="1128165"/>
                </a:lnTo>
                <a:lnTo>
                  <a:pt x="861694" y="1131667"/>
                </a:lnTo>
                <a:lnTo>
                  <a:pt x="844510" y="1128165"/>
                </a:lnTo>
                <a:lnTo>
                  <a:pt x="830438" y="1118631"/>
                </a:lnTo>
                <a:lnTo>
                  <a:pt x="820929" y="1104520"/>
                </a:lnTo>
                <a:lnTo>
                  <a:pt x="817437" y="1087288"/>
                </a:lnTo>
                <a:lnTo>
                  <a:pt x="820929" y="1070057"/>
                </a:lnTo>
                <a:lnTo>
                  <a:pt x="830438" y="1055945"/>
                </a:lnTo>
                <a:lnTo>
                  <a:pt x="844510" y="1046411"/>
                </a:lnTo>
                <a:lnTo>
                  <a:pt x="861694" y="1042909"/>
                </a:lnTo>
                <a:lnTo>
                  <a:pt x="878879" y="1046411"/>
                </a:lnTo>
                <a:lnTo>
                  <a:pt x="892951" y="1055945"/>
                </a:lnTo>
                <a:lnTo>
                  <a:pt x="902460" y="1070057"/>
                </a:lnTo>
                <a:lnTo>
                  <a:pt x="905952" y="1087288"/>
                </a:lnTo>
                <a:close/>
              </a:path>
              <a:path w="1314450" h="1132205">
                <a:moveTo>
                  <a:pt x="905952" y="44379"/>
                </a:moveTo>
                <a:lnTo>
                  <a:pt x="902460" y="61610"/>
                </a:lnTo>
                <a:lnTo>
                  <a:pt x="892951" y="75721"/>
                </a:lnTo>
                <a:lnTo>
                  <a:pt x="878879" y="85256"/>
                </a:lnTo>
                <a:lnTo>
                  <a:pt x="861694" y="88758"/>
                </a:lnTo>
                <a:lnTo>
                  <a:pt x="844510" y="85256"/>
                </a:lnTo>
                <a:lnTo>
                  <a:pt x="830438" y="75721"/>
                </a:lnTo>
                <a:lnTo>
                  <a:pt x="820929" y="61610"/>
                </a:lnTo>
                <a:lnTo>
                  <a:pt x="817437" y="44379"/>
                </a:lnTo>
                <a:lnTo>
                  <a:pt x="820929" y="27147"/>
                </a:lnTo>
                <a:lnTo>
                  <a:pt x="830438" y="13036"/>
                </a:lnTo>
                <a:lnTo>
                  <a:pt x="844510" y="3501"/>
                </a:lnTo>
                <a:lnTo>
                  <a:pt x="861694" y="0"/>
                </a:lnTo>
                <a:lnTo>
                  <a:pt x="878879" y="3501"/>
                </a:lnTo>
                <a:lnTo>
                  <a:pt x="892951" y="13036"/>
                </a:lnTo>
                <a:lnTo>
                  <a:pt x="902460" y="27147"/>
                </a:lnTo>
                <a:lnTo>
                  <a:pt x="905952" y="44379"/>
                </a:lnTo>
                <a:close/>
              </a:path>
              <a:path w="1314450" h="1132205">
                <a:moveTo>
                  <a:pt x="88515" y="391867"/>
                </a:moveTo>
                <a:lnTo>
                  <a:pt x="85022" y="409099"/>
                </a:lnTo>
                <a:lnTo>
                  <a:pt x="75514" y="423210"/>
                </a:lnTo>
                <a:lnTo>
                  <a:pt x="61441" y="432745"/>
                </a:lnTo>
                <a:lnTo>
                  <a:pt x="44257" y="436246"/>
                </a:lnTo>
                <a:lnTo>
                  <a:pt x="27073" y="432807"/>
                </a:lnTo>
                <a:lnTo>
                  <a:pt x="13000" y="423376"/>
                </a:lnTo>
                <a:lnTo>
                  <a:pt x="3492" y="409286"/>
                </a:lnTo>
                <a:lnTo>
                  <a:pt x="0" y="391867"/>
                </a:lnTo>
                <a:lnTo>
                  <a:pt x="3492" y="374636"/>
                </a:lnTo>
                <a:lnTo>
                  <a:pt x="13000" y="360524"/>
                </a:lnTo>
                <a:lnTo>
                  <a:pt x="27073" y="350990"/>
                </a:lnTo>
                <a:lnTo>
                  <a:pt x="44257" y="347488"/>
                </a:lnTo>
                <a:lnTo>
                  <a:pt x="61441" y="350990"/>
                </a:lnTo>
                <a:lnTo>
                  <a:pt x="75514" y="360524"/>
                </a:lnTo>
                <a:lnTo>
                  <a:pt x="85022" y="374636"/>
                </a:lnTo>
                <a:lnTo>
                  <a:pt x="88515" y="391867"/>
                </a:lnTo>
                <a:close/>
              </a:path>
              <a:path w="1314450" h="1132205">
                <a:moveTo>
                  <a:pt x="88515" y="739800"/>
                </a:moveTo>
                <a:lnTo>
                  <a:pt x="85022" y="757031"/>
                </a:lnTo>
                <a:lnTo>
                  <a:pt x="75514" y="771142"/>
                </a:lnTo>
                <a:lnTo>
                  <a:pt x="61441" y="780677"/>
                </a:lnTo>
                <a:lnTo>
                  <a:pt x="44257" y="784179"/>
                </a:lnTo>
                <a:lnTo>
                  <a:pt x="27073" y="780677"/>
                </a:lnTo>
                <a:lnTo>
                  <a:pt x="13000" y="771142"/>
                </a:lnTo>
                <a:lnTo>
                  <a:pt x="3492" y="757031"/>
                </a:lnTo>
                <a:lnTo>
                  <a:pt x="0" y="739800"/>
                </a:lnTo>
                <a:lnTo>
                  <a:pt x="3492" y="722568"/>
                </a:lnTo>
                <a:lnTo>
                  <a:pt x="13000" y="708457"/>
                </a:lnTo>
                <a:lnTo>
                  <a:pt x="27073" y="698922"/>
                </a:lnTo>
                <a:lnTo>
                  <a:pt x="44257" y="695420"/>
                </a:lnTo>
                <a:lnTo>
                  <a:pt x="61441" y="698922"/>
                </a:lnTo>
                <a:lnTo>
                  <a:pt x="75514" y="708457"/>
                </a:lnTo>
                <a:lnTo>
                  <a:pt x="85022" y="722568"/>
                </a:lnTo>
                <a:lnTo>
                  <a:pt x="88515" y="739800"/>
                </a:lnTo>
                <a:close/>
              </a:path>
              <a:path w="1314450" h="1132205">
                <a:moveTo>
                  <a:pt x="88515" y="1087288"/>
                </a:moveTo>
                <a:lnTo>
                  <a:pt x="85022" y="1104520"/>
                </a:lnTo>
                <a:lnTo>
                  <a:pt x="75514" y="1118631"/>
                </a:lnTo>
                <a:lnTo>
                  <a:pt x="61441" y="1128165"/>
                </a:lnTo>
                <a:lnTo>
                  <a:pt x="44257" y="1131667"/>
                </a:lnTo>
                <a:lnTo>
                  <a:pt x="27073" y="1128165"/>
                </a:lnTo>
                <a:lnTo>
                  <a:pt x="13000" y="1118631"/>
                </a:lnTo>
                <a:lnTo>
                  <a:pt x="3492" y="1104520"/>
                </a:lnTo>
                <a:lnTo>
                  <a:pt x="0" y="1087288"/>
                </a:lnTo>
                <a:lnTo>
                  <a:pt x="3492" y="1070057"/>
                </a:lnTo>
                <a:lnTo>
                  <a:pt x="13000" y="1055945"/>
                </a:lnTo>
                <a:lnTo>
                  <a:pt x="27073" y="1046411"/>
                </a:lnTo>
                <a:lnTo>
                  <a:pt x="44257" y="1042909"/>
                </a:lnTo>
                <a:lnTo>
                  <a:pt x="61441" y="1046411"/>
                </a:lnTo>
                <a:lnTo>
                  <a:pt x="75514" y="1055945"/>
                </a:lnTo>
                <a:lnTo>
                  <a:pt x="85022" y="1070057"/>
                </a:lnTo>
                <a:lnTo>
                  <a:pt x="88515" y="1087288"/>
                </a:lnTo>
                <a:close/>
              </a:path>
              <a:path w="1314450" h="1132205">
                <a:moveTo>
                  <a:pt x="88515" y="44379"/>
                </a:moveTo>
                <a:lnTo>
                  <a:pt x="85022" y="61610"/>
                </a:lnTo>
                <a:lnTo>
                  <a:pt x="75514" y="75721"/>
                </a:lnTo>
                <a:lnTo>
                  <a:pt x="61441" y="85256"/>
                </a:lnTo>
                <a:lnTo>
                  <a:pt x="44257" y="88758"/>
                </a:lnTo>
                <a:lnTo>
                  <a:pt x="27073" y="85256"/>
                </a:lnTo>
                <a:lnTo>
                  <a:pt x="13000" y="75721"/>
                </a:lnTo>
                <a:lnTo>
                  <a:pt x="3492" y="61610"/>
                </a:lnTo>
                <a:lnTo>
                  <a:pt x="0" y="44379"/>
                </a:lnTo>
                <a:lnTo>
                  <a:pt x="3492" y="27147"/>
                </a:lnTo>
                <a:lnTo>
                  <a:pt x="13000" y="13036"/>
                </a:lnTo>
                <a:lnTo>
                  <a:pt x="27073" y="3501"/>
                </a:lnTo>
                <a:lnTo>
                  <a:pt x="44257" y="0"/>
                </a:lnTo>
                <a:lnTo>
                  <a:pt x="61441" y="3501"/>
                </a:lnTo>
                <a:lnTo>
                  <a:pt x="75514" y="13036"/>
                </a:lnTo>
                <a:lnTo>
                  <a:pt x="85022" y="27147"/>
                </a:lnTo>
                <a:lnTo>
                  <a:pt x="88515" y="44379"/>
                </a:lnTo>
                <a:close/>
              </a:path>
              <a:path w="1314450" h="1132205">
                <a:moveTo>
                  <a:pt x="1314449" y="391867"/>
                </a:moveTo>
                <a:lnTo>
                  <a:pt x="1310957" y="409099"/>
                </a:lnTo>
                <a:lnTo>
                  <a:pt x="1301449" y="423210"/>
                </a:lnTo>
                <a:lnTo>
                  <a:pt x="1287376" y="432745"/>
                </a:lnTo>
                <a:lnTo>
                  <a:pt x="1270192" y="436246"/>
                </a:lnTo>
                <a:lnTo>
                  <a:pt x="1253008" y="432807"/>
                </a:lnTo>
                <a:lnTo>
                  <a:pt x="1238935" y="423376"/>
                </a:lnTo>
                <a:lnTo>
                  <a:pt x="1229427" y="409286"/>
                </a:lnTo>
                <a:lnTo>
                  <a:pt x="1225934" y="391867"/>
                </a:lnTo>
                <a:lnTo>
                  <a:pt x="1229427" y="374636"/>
                </a:lnTo>
                <a:lnTo>
                  <a:pt x="1238935" y="360524"/>
                </a:lnTo>
                <a:lnTo>
                  <a:pt x="1253008" y="350990"/>
                </a:lnTo>
                <a:lnTo>
                  <a:pt x="1270192" y="347488"/>
                </a:lnTo>
                <a:lnTo>
                  <a:pt x="1287376" y="350990"/>
                </a:lnTo>
                <a:lnTo>
                  <a:pt x="1301449" y="360524"/>
                </a:lnTo>
                <a:lnTo>
                  <a:pt x="1310957" y="374636"/>
                </a:lnTo>
                <a:lnTo>
                  <a:pt x="1314449" y="391867"/>
                </a:lnTo>
                <a:close/>
              </a:path>
              <a:path w="1314450" h="1132205">
                <a:moveTo>
                  <a:pt x="1314449" y="739800"/>
                </a:moveTo>
                <a:lnTo>
                  <a:pt x="1310957" y="757031"/>
                </a:lnTo>
                <a:lnTo>
                  <a:pt x="1301449" y="771142"/>
                </a:lnTo>
                <a:lnTo>
                  <a:pt x="1287376" y="780677"/>
                </a:lnTo>
                <a:lnTo>
                  <a:pt x="1270192" y="784179"/>
                </a:lnTo>
                <a:lnTo>
                  <a:pt x="1253008" y="780677"/>
                </a:lnTo>
                <a:lnTo>
                  <a:pt x="1238935" y="771142"/>
                </a:lnTo>
                <a:lnTo>
                  <a:pt x="1229427" y="757031"/>
                </a:lnTo>
                <a:lnTo>
                  <a:pt x="1225934" y="739800"/>
                </a:lnTo>
                <a:lnTo>
                  <a:pt x="1229427" y="722568"/>
                </a:lnTo>
                <a:lnTo>
                  <a:pt x="1238935" y="708457"/>
                </a:lnTo>
                <a:lnTo>
                  <a:pt x="1253008" y="698922"/>
                </a:lnTo>
                <a:lnTo>
                  <a:pt x="1270192" y="695420"/>
                </a:lnTo>
                <a:lnTo>
                  <a:pt x="1287376" y="698922"/>
                </a:lnTo>
                <a:lnTo>
                  <a:pt x="1301449" y="708457"/>
                </a:lnTo>
                <a:lnTo>
                  <a:pt x="1310957" y="722568"/>
                </a:lnTo>
                <a:lnTo>
                  <a:pt x="1314449" y="739800"/>
                </a:lnTo>
                <a:close/>
              </a:path>
              <a:path w="1314450" h="1132205">
                <a:moveTo>
                  <a:pt x="1314449" y="1087288"/>
                </a:moveTo>
                <a:lnTo>
                  <a:pt x="1310957" y="1104520"/>
                </a:lnTo>
                <a:lnTo>
                  <a:pt x="1301449" y="1118631"/>
                </a:lnTo>
                <a:lnTo>
                  <a:pt x="1287376" y="1128165"/>
                </a:lnTo>
                <a:lnTo>
                  <a:pt x="1270192" y="1131667"/>
                </a:lnTo>
                <a:lnTo>
                  <a:pt x="1253008" y="1128165"/>
                </a:lnTo>
                <a:lnTo>
                  <a:pt x="1238935" y="1118631"/>
                </a:lnTo>
                <a:lnTo>
                  <a:pt x="1229427" y="1104520"/>
                </a:lnTo>
                <a:lnTo>
                  <a:pt x="1225934" y="1087288"/>
                </a:lnTo>
                <a:lnTo>
                  <a:pt x="1229427" y="1070057"/>
                </a:lnTo>
                <a:lnTo>
                  <a:pt x="1238935" y="1055945"/>
                </a:lnTo>
                <a:lnTo>
                  <a:pt x="1253008" y="1046411"/>
                </a:lnTo>
                <a:lnTo>
                  <a:pt x="1270192" y="1042909"/>
                </a:lnTo>
                <a:lnTo>
                  <a:pt x="1287376" y="1046411"/>
                </a:lnTo>
                <a:lnTo>
                  <a:pt x="1301449" y="1055945"/>
                </a:lnTo>
                <a:lnTo>
                  <a:pt x="1310957" y="1070057"/>
                </a:lnTo>
                <a:lnTo>
                  <a:pt x="1314449" y="1087288"/>
                </a:lnTo>
                <a:close/>
              </a:path>
              <a:path w="1314450" h="1132205">
                <a:moveTo>
                  <a:pt x="1314449" y="44379"/>
                </a:moveTo>
                <a:lnTo>
                  <a:pt x="1310957" y="61610"/>
                </a:lnTo>
                <a:lnTo>
                  <a:pt x="1301449" y="75721"/>
                </a:lnTo>
                <a:lnTo>
                  <a:pt x="1287376" y="85256"/>
                </a:lnTo>
                <a:lnTo>
                  <a:pt x="1270192" y="88758"/>
                </a:lnTo>
                <a:lnTo>
                  <a:pt x="1253008" y="85256"/>
                </a:lnTo>
                <a:lnTo>
                  <a:pt x="1238935" y="75721"/>
                </a:lnTo>
                <a:lnTo>
                  <a:pt x="1229427" y="61610"/>
                </a:lnTo>
                <a:lnTo>
                  <a:pt x="1225934" y="44379"/>
                </a:lnTo>
                <a:lnTo>
                  <a:pt x="1229427" y="27147"/>
                </a:lnTo>
                <a:lnTo>
                  <a:pt x="1238935" y="13036"/>
                </a:lnTo>
                <a:lnTo>
                  <a:pt x="1253008" y="3501"/>
                </a:lnTo>
                <a:lnTo>
                  <a:pt x="1270192" y="0"/>
                </a:lnTo>
                <a:lnTo>
                  <a:pt x="1287376" y="3501"/>
                </a:lnTo>
                <a:lnTo>
                  <a:pt x="1301449" y="13036"/>
                </a:lnTo>
                <a:lnTo>
                  <a:pt x="1310957" y="27147"/>
                </a:lnTo>
                <a:lnTo>
                  <a:pt x="1314449" y="44379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377475" y="3296779"/>
            <a:ext cx="5533390" cy="3187700"/>
          </a:xfrm>
          <a:prstGeom prst="rect"/>
        </p:spPr>
        <p:txBody>
          <a:bodyPr wrap="square" lIns="0" tIns="508000" rIns="0" bIns="0" rtlCol="0" vert="horz">
            <a:spAutoFit/>
          </a:bodyPr>
          <a:lstStyle/>
          <a:p>
            <a:pPr marL="1076960" marR="5080" indent="-1064895">
              <a:lnSpc>
                <a:spcPct val="72900"/>
              </a:lnSpc>
              <a:spcBef>
                <a:spcPts val="4000"/>
              </a:spcBef>
            </a:pPr>
            <a:r>
              <a:rPr dirty="0" sz="12000" spc="1555" b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2000" spc="-450" b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12000" spc="1155" b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2000" spc="-160" b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2000" spc="-490" b="0">
                <a:solidFill>
                  <a:srgbClr val="FFFFFF"/>
                </a:solidFill>
                <a:latin typeface="Verdana"/>
                <a:cs typeface="Verdana"/>
              </a:rPr>
              <a:t>K </a:t>
            </a:r>
            <a:r>
              <a:rPr dirty="0" sz="12000" spc="-330" b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2000" spc="330" b="0">
                <a:solidFill>
                  <a:srgbClr val="FFFFFF"/>
                </a:solidFill>
                <a:latin typeface="Verdana"/>
                <a:cs typeface="Verdana"/>
              </a:rPr>
              <a:t>YOU</a:t>
            </a:r>
            <a:endParaRPr sz="1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839" y="4281912"/>
            <a:ext cx="5461000" cy="1214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800" spc="-70"/>
              <a:t>A</a:t>
            </a:r>
            <a:r>
              <a:rPr dirty="0" sz="7800" spc="-270"/>
              <a:t>PP</a:t>
            </a:r>
            <a:r>
              <a:rPr dirty="0" sz="7800" spc="-565"/>
              <a:t>R</a:t>
            </a:r>
            <a:r>
              <a:rPr dirty="0" sz="7800" spc="-40"/>
              <a:t>O</a:t>
            </a:r>
            <a:r>
              <a:rPr dirty="0" sz="7800" spc="-70"/>
              <a:t>A</a:t>
            </a:r>
            <a:r>
              <a:rPr dirty="0" sz="7800" spc="390"/>
              <a:t>C</a:t>
            </a:r>
            <a:r>
              <a:rPr dirty="0" sz="7800" spc="-95"/>
              <a:t>H</a:t>
            </a:r>
            <a:endParaRPr sz="7800"/>
          </a:p>
        </p:txBody>
      </p:sp>
      <p:sp>
        <p:nvSpPr>
          <p:cNvPr id="3" name="object 3"/>
          <p:cNvSpPr/>
          <p:nvPr/>
        </p:nvSpPr>
        <p:spPr>
          <a:xfrm>
            <a:off x="12632059" y="1"/>
            <a:ext cx="5655940" cy="57748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564134" y="1359074"/>
            <a:ext cx="7569578" cy="7569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712516" y="1358727"/>
            <a:ext cx="698500" cy="697230"/>
          </a:xfrm>
          <a:custGeom>
            <a:avLst/>
            <a:gdLst/>
            <a:ahLst/>
            <a:cxnLst/>
            <a:rect l="l" t="t" r="r" b="b"/>
            <a:pathLst>
              <a:path w="698500" h="697230">
                <a:moveTo>
                  <a:pt x="391699" y="2540"/>
                </a:moveTo>
                <a:lnTo>
                  <a:pt x="306234" y="2540"/>
                </a:lnTo>
                <a:lnTo>
                  <a:pt x="323290" y="0"/>
                </a:lnTo>
                <a:lnTo>
                  <a:pt x="374643" y="0"/>
                </a:lnTo>
                <a:lnTo>
                  <a:pt x="391699" y="2540"/>
                </a:lnTo>
                <a:close/>
              </a:path>
              <a:path w="698500" h="697230">
                <a:moveTo>
                  <a:pt x="383181" y="695960"/>
                </a:moveTo>
                <a:lnTo>
                  <a:pt x="314751" y="695960"/>
                </a:lnTo>
                <a:lnTo>
                  <a:pt x="272482" y="689610"/>
                </a:lnTo>
                <a:lnTo>
                  <a:pt x="223339" y="674370"/>
                </a:lnTo>
                <a:lnTo>
                  <a:pt x="215382" y="670560"/>
                </a:lnTo>
                <a:lnTo>
                  <a:pt x="207506" y="668020"/>
                </a:lnTo>
                <a:lnTo>
                  <a:pt x="199719" y="664210"/>
                </a:lnTo>
                <a:lnTo>
                  <a:pt x="176907" y="652780"/>
                </a:lnTo>
                <a:lnTo>
                  <a:pt x="169507" y="647700"/>
                </a:lnTo>
                <a:lnTo>
                  <a:pt x="162216" y="643890"/>
                </a:lnTo>
                <a:lnTo>
                  <a:pt x="127517" y="618490"/>
                </a:lnTo>
                <a:lnTo>
                  <a:pt x="120960" y="612140"/>
                </a:lnTo>
                <a:lnTo>
                  <a:pt x="114544" y="607060"/>
                </a:lnTo>
                <a:lnTo>
                  <a:pt x="108269" y="600710"/>
                </a:lnTo>
                <a:lnTo>
                  <a:pt x="102135" y="595630"/>
                </a:lnTo>
                <a:lnTo>
                  <a:pt x="96150" y="589280"/>
                </a:lnTo>
                <a:lnTo>
                  <a:pt x="90321" y="582930"/>
                </a:lnTo>
                <a:lnTo>
                  <a:pt x="84648" y="576580"/>
                </a:lnTo>
                <a:lnTo>
                  <a:pt x="79130" y="570230"/>
                </a:lnTo>
                <a:lnTo>
                  <a:pt x="73775" y="562610"/>
                </a:lnTo>
                <a:lnTo>
                  <a:pt x="68589" y="556260"/>
                </a:lnTo>
                <a:lnTo>
                  <a:pt x="63572" y="549910"/>
                </a:lnTo>
                <a:lnTo>
                  <a:pt x="58724" y="542290"/>
                </a:lnTo>
                <a:lnTo>
                  <a:pt x="54050" y="534670"/>
                </a:lnTo>
                <a:lnTo>
                  <a:pt x="49557" y="528320"/>
                </a:lnTo>
                <a:lnTo>
                  <a:pt x="29842" y="490220"/>
                </a:lnTo>
                <a:lnTo>
                  <a:pt x="23284" y="473710"/>
                </a:lnTo>
                <a:lnTo>
                  <a:pt x="20300" y="466090"/>
                </a:lnTo>
                <a:lnTo>
                  <a:pt x="17513" y="458470"/>
                </a:lnTo>
                <a:lnTo>
                  <a:pt x="14925" y="449580"/>
                </a:lnTo>
                <a:lnTo>
                  <a:pt x="12538" y="441960"/>
                </a:lnTo>
                <a:lnTo>
                  <a:pt x="10355" y="433070"/>
                </a:lnTo>
                <a:lnTo>
                  <a:pt x="8377" y="425450"/>
                </a:lnTo>
                <a:lnTo>
                  <a:pt x="6602" y="416560"/>
                </a:lnTo>
                <a:lnTo>
                  <a:pt x="840" y="374650"/>
                </a:lnTo>
                <a:lnTo>
                  <a:pt x="0" y="340360"/>
                </a:lnTo>
                <a:lnTo>
                  <a:pt x="315" y="331470"/>
                </a:lnTo>
                <a:lnTo>
                  <a:pt x="5033" y="288290"/>
                </a:lnTo>
                <a:lnTo>
                  <a:pt x="6602" y="280670"/>
                </a:lnTo>
                <a:lnTo>
                  <a:pt x="8377" y="271780"/>
                </a:lnTo>
                <a:lnTo>
                  <a:pt x="10355" y="264160"/>
                </a:lnTo>
                <a:lnTo>
                  <a:pt x="12538" y="255270"/>
                </a:lnTo>
                <a:lnTo>
                  <a:pt x="14925" y="247650"/>
                </a:lnTo>
                <a:lnTo>
                  <a:pt x="17513" y="238760"/>
                </a:lnTo>
                <a:lnTo>
                  <a:pt x="20300" y="231140"/>
                </a:lnTo>
                <a:lnTo>
                  <a:pt x="23284" y="222250"/>
                </a:lnTo>
                <a:lnTo>
                  <a:pt x="41112" y="184150"/>
                </a:lnTo>
                <a:lnTo>
                  <a:pt x="58724" y="154940"/>
                </a:lnTo>
                <a:lnTo>
                  <a:pt x="63572" y="147320"/>
                </a:lnTo>
                <a:lnTo>
                  <a:pt x="68589" y="140970"/>
                </a:lnTo>
                <a:lnTo>
                  <a:pt x="73775" y="133350"/>
                </a:lnTo>
                <a:lnTo>
                  <a:pt x="79130" y="127000"/>
                </a:lnTo>
                <a:lnTo>
                  <a:pt x="108269" y="95250"/>
                </a:lnTo>
                <a:lnTo>
                  <a:pt x="114544" y="90170"/>
                </a:lnTo>
                <a:lnTo>
                  <a:pt x="120960" y="83820"/>
                </a:lnTo>
                <a:lnTo>
                  <a:pt x="155032" y="58420"/>
                </a:lnTo>
                <a:lnTo>
                  <a:pt x="169507" y="49530"/>
                </a:lnTo>
                <a:lnTo>
                  <a:pt x="176907" y="44450"/>
                </a:lnTo>
                <a:lnTo>
                  <a:pt x="192022" y="36830"/>
                </a:lnTo>
                <a:lnTo>
                  <a:pt x="215382" y="25400"/>
                </a:lnTo>
                <a:lnTo>
                  <a:pt x="231367" y="20320"/>
                </a:lnTo>
                <a:lnTo>
                  <a:pt x="239466" y="16510"/>
                </a:lnTo>
                <a:lnTo>
                  <a:pt x="255867" y="11430"/>
                </a:lnTo>
                <a:lnTo>
                  <a:pt x="264149" y="10160"/>
                </a:lnTo>
                <a:lnTo>
                  <a:pt x="272482" y="7620"/>
                </a:lnTo>
                <a:lnTo>
                  <a:pt x="289291" y="5080"/>
                </a:lnTo>
                <a:lnTo>
                  <a:pt x="297747" y="2540"/>
                </a:lnTo>
                <a:lnTo>
                  <a:pt x="400186" y="2540"/>
                </a:lnTo>
                <a:lnTo>
                  <a:pt x="408642" y="5080"/>
                </a:lnTo>
                <a:lnTo>
                  <a:pt x="425451" y="7620"/>
                </a:lnTo>
                <a:lnTo>
                  <a:pt x="433784" y="10160"/>
                </a:lnTo>
                <a:lnTo>
                  <a:pt x="442066" y="11430"/>
                </a:lnTo>
                <a:lnTo>
                  <a:pt x="458466" y="16510"/>
                </a:lnTo>
                <a:lnTo>
                  <a:pt x="466565" y="20320"/>
                </a:lnTo>
                <a:lnTo>
                  <a:pt x="482550" y="25400"/>
                </a:lnTo>
                <a:lnTo>
                  <a:pt x="505911" y="36830"/>
                </a:lnTo>
                <a:lnTo>
                  <a:pt x="521026" y="44450"/>
                </a:lnTo>
                <a:lnTo>
                  <a:pt x="528425" y="49530"/>
                </a:lnTo>
                <a:lnTo>
                  <a:pt x="535717" y="53340"/>
                </a:lnTo>
                <a:lnTo>
                  <a:pt x="570415" y="78740"/>
                </a:lnTo>
                <a:lnTo>
                  <a:pt x="583389" y="90170"/>
                </a:lnTo>
                <a:lnTo>
                  <a:pt x="589664" y="95250"/>
                </a:lnTo>
                <a:lnTo>
                  <a:pt x="618803" y="127000"/>
                </a:lnTo>
                <a:lnTo>
                  <a:pt x="629344" y="140970"/>
                </a:lnTo>
                <a:lnTo>
                  <a:pt x="634361" y="147320"/>
                </a:lnTo>
                <a:lnTo>
                  <a:pt x="639209" y="154940"/>
                </a:lnTo>
                <a:lnTo>
                  <a:pt x="643882" y="161290"/>
                </a:lnTo>
                <a:lnTo>
                  <a:pt x="648376" y="168910"/>
                </a:lnTo>
                <a:lnTo>
                  <a:pt x="668090" y="207010"/>
                </a:lnTo>
                <a:lnTo>
                  <a:pt x="677633" y="231140"/>
                </a:lnTo>
                <a:lnTo>
                  <a:pt x="680419" y="238760"/>
                </a:lnTo>
                <a:lnTo>
                  <a:pt x="683007" y="247650"/>
                </a:lnTo>
                <a:lnTo>
                  <a:pt x="685394" y="255270"/>
                </a:lnTo>
                <a:lnTo>
                  <a:pt x="687577" y="264160"/>
                </a:lnTo>
                <a:lnTo>
                  <a:pt x="689556" y="271780"/>
                </a:lnTo>
                <a:lnTo>
                  <a:pt x="691331" y="280670"/>
                </a:lnTo>
                <a:lnTo>
                  <a:pt x="692900" y="288290"/>
                </a:lnTo>
                <a:lnTo>
                  <a:pt x="697618" y="331470"/>
                </a:lnTo>
                <a:lnTo>
                  <a:pt x="697933" y="340360"/>
                </a:lnTo>
                <a:lnTo>
                  <a:pt x="697933" y="356870"/>
                </a:lnTo>
                <a:lnTo>
                  <a:pt x="694260" y="400050"/>
                </a:lnTo>
                <a:lnTo>
                  <a:pt x="687577" y="433070"/>
                </a:lnTo>
                <a:lnTo>
                  <a:pt x="685394" y="441960"/>
                </a:lnTo>
                <a:lnTo>
                  <a:pt x="683007" y="449580"/>
                </a:lnTo>
                <a:lnTo>
                  <a:pt x="680419" y="458470"/>
                </a:lnTo>
                <a:lnTo>
                  <a:pt x="677633" y="466090"/>
                </a:lnTo>
                <a:lnTo>
                  <a:pt x="674649" y="473710"/>
                </a:lnTo>
                <a:lnTo>
                  <a:pt x="671467" y="482600"/>
                </a:lnTo>
                <a:lnTo>
                  <a:pt x="668090" y="490220"/>
                </a:lnTo>
                <a:lnTo>
                  <a:pt x="648376" y="528320"/>
                </a:lnTo>
                <a:lnTo>
                  <a:pt x="643883" y="534670"/>
                </a:lnTo>
                <a:lnTo>
                  <a:pt x="639209" y="542290"/>
                </a:lnTo>
                <a:lnTo>
                  <a:pt x="634361" y="549910"/>
                </a:lnTo>
                <a:lnTo>
                  <a:pt x="629344" y="556260"/>
                </a:lnTo>
                <a:lnTo>
                  <a:pt x="624158" y="562610"/>
                </a:lnTo>
                <a:lnTo>
                  <a:pt x="618803" y="570230"/>
                </a:lnTo>
                <a:lnTo>
                  <a:pt x="589664" y="600710"/>
                </a:lnTo>
                <a:lnTo>
                  <a:pt x="583389" y="607060"/>
                </a:lnTo>
                <a:lnTo>
                  <a:pt x="576973" y="612140"/>
                </a:lnTo>
                <a:lnTo>
                  <a:pt x="570415" y="618490"/>
                </a:lnTo>
                <a:lnTo>
                  <a:pt x="563725" y="623570"/>
                </a:lnTo>
                <a:lnTo>
                  <a:pt x="528425" y="647700"/>
                </a:lnTo>
                <a:lnTo>
                  <a:pt x="521026" y="652780"/>
                </a:lnTo>
                <a:lnTo>
                  <a:pt x="498214" y="664210"/>
                </a:lnTo>
                <a:lnTo>
                  <a:pt x="490427" y="668020"/>
                </a:lnTo>
                <a:lnTo>
                  <a:pt x="482550" y="670560"/>
                </a:lnTo>
                <a:lnTo>
                  <a:pt x="474593" y="674370"/>
                </a:lnTo>
                <a:lnTo>
                  <a:pt x="425451" y="689610"/>
                </a:lnTo>
                <a:lnTo>
                  <a:pt x="383181" y="695960"/>
                </a:lnTo>
                <a:close/>
              </a:path>
              <a:path w="698500" h="697230">
                <a:moveTo>
                  <a:pt x="366095" y="697230"/>
                </a:moveTo>
                <a:lnTo>
                  <a:pt x="331838" y="697230"/>
                </a:lnTo>
                <a:lnTo>
                  <a:pt x="323290" y="695960"/>
                </a:lnTo>
                <a:lnTo>
                  <a:pt x="374643" y="695960"/>
                </a:lnTo>
                <a:lnTo>
                  <a:pt x="366095" y="697230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727194" y="7983736"/>
            <a:ext cx="7038340" cy="525780"/>
          </a:xfrm>
          <a:custGeom>
            <a:avLst/>
            <a:gdLst/>
            <a:ahLst/>
            <a:cxnLst/>
            <a:rect l="l" t="t" r="r" b="b"/>
            <a:pathLst>
              <a:path w="7038340" h="525779">
                <a:moveTo>
                  <a:pt x="20126" y="252730"/>
                </a:moveTo>
                <a:lnTo>
                  <a:pt x="11653" y="250190"/>
                </a:lnTo>
                <a:lnTo>
                  <a:pt x="4746" y="243840"/>
                </a:lnTo>
                <a:lnTo>
                  <a:pt x="735" y="236220"/>
                </a:lnTo>
                <a:lnTo>
                  <a:pt x="0" y="227330"/>
                </a:lnTo>
                <a:lnTo>
                  <a:pt x="2397" y="219710"/>
                </a:lnTo>
                <a:lnTo>
                  <a:pt x="66364" y="167640"/>
                </a:lnTo>
                <a:lnTo>
                  <a:pt x="122502" y="128270"/>
                </a:lnTo>
                <a:lnTo>
                  <a:pt x="176307" y="95250"/>
                </a:lnTo>
                <a:lnTo>
                  <a:pt x="227888" y="67310"/>
                </a:lnTo>
                <a:lnTo>
                  <a:pt x="277354" y="44450"/>
                </a:lnTo>
                <a:lnTo>
                  <a:pt x="324813" y="26670"/>
                </a:lnTo>
                <a:lnTo>
                  <a:pt x="370374" y="13970"/>
                </a:lnTo>
                <a:lnTo>
                  <a:pt x="414145" y="5080"/>
                </a:lnTo>
                <a:lnTo>
                  <a:pt x="456236" y="0"/>
                </a:lnTo>
                <a:lnTo>
                  <a:pt x="496754" y="0"/>
                </a:lnTo>
                <a:lnTo>
                  <a:pt x="535808" y="2540"/>
                </a:lnTo>
                <a:lnTo>
                  <a:pt x="609960" y="16510"/>
                </a:lnTo>
                <a:lnTo>
                  <a:pt x="679561" y="43180"/>
                </a:lnTo>
                <a:lnTo>
                  <a:pt x="682127" y="44450"/>
                </a:lnTo>
                <a:lnTo>
                  <a:pt x="470761" y="44450"/>
                </a:lnTo>
                <a:lnTo>
                  <a:pt x="430536" y="48260"/>
                </a:lnTo>
                <a:lnTo>
                  <a:pt x="388615" y="55880"/>
                </a:lnTo>
                <a:lnTo>
                  <a:pt x="344868" y="67310"/>
                </a:lnTo>
                <a:lnTo>
                  <a:pt x="299163" y="85090"/>
                </a:lnTo>
                <a:lnTo>
                  <a:pt x="251367" y="106680"/>
                </a:lnTo>
                <a:lnTo>
                  <a:pt x="201349" y="133350"/>
                </a:lnTo>
                <a:lnTo>
                  <a:pt x="148978" y="165100"/>
                </a:lnTo>
                <a:lnTo>
                  <a:pt x="94120" y="203200"/>
                </a:lnTo>
                <a:lnTo>
                  <a:pt x="36646" y="247650"/>
                </a:lnTo>
                <a:lnTo>
                  <a:pt x="28885" y="251460"/>
                </a:lnTo>
                <a:lnTo>
                  <a:pt x="20126" y="252730"/>
                </a:lnTo>
                <a:close/>
              </a:path>
              <a:path w="7038340" h="525779">
                <a:moveTo>
                  <a:pt x="1541736" y="407670"/>
                </a:moveTo>
                <a:lnTo>
                  <a:pt x="1358514" y="407670"/>
                </a:lnTo>
                <a:lnTo>
                  <a:pt x="1398739" y="403860"/>
                </a:lnTo>
                <a:lnTo>
                  <a:pt x="1440660" y="396240"/>
                </a:lnTo>
                <a:lnTo>
                  <a:pt x="1484407" y="384810"/>
                </a:lnTo>
                <a:lnTo>
                  <a:pt x="1530112" y="368300"/>
                </a:lnTo>
                <a:lnTo>
                  <a:pt x="1577908" y="346710"/>
                </a:lnTo>
                <a:lnTo>
                  <a:pt x="1627926" y="320040"/>
                </a:lnTo>
                <a:lnTo>
                  <a:pt x="1680297" y="287020"/>
                </a:lnTo>
                <a:lnTo>
                  <a:pt x="1735155" y="248920"/>
                </a:lnTo>
                <a:lnTo>
                  <a:pt x="1792629" y="204470"/>
                </a:lnTo>
                <a:lnTo>
                  <a:pt x="1801743" y="200660"/>
                </a:lnTo>
                <a:lnTo>
                  <a:pt x="1860540" y="160020"/>
                </a:lnTo>
                <a:lnTo>
                  <a:pt x="1916791" y="124460"/>
                </a:lnTo>
                <a:lnTo>
                  <a:pt x="1970616" y="96520"/>
                </a:lnTo>
                <a:lnTo>
                  <a:pt x="2022134" y="73660"/>
                </a:lnTo>
                <a:lnTo>
                  <a:pt x="2071468" y="55880"/>
                </a:lnTo>
                <a:lnTo>
                  <a:pt x="2118735" y="43180"/>
                </a:lnTo>
                <a:lnTo>
                  <a:pt x="2164057" y="35560"/>
                </a:lnTo>
                <a:lnTo>
                  <a:pt x="2207553" y="31750"/>
                </a:lnTo>
                <a:lnTo>
                  <a:pt x="2249344" y="33020"/>
                </a:lnTo>
                <a:lnTo>
                  <a:pt x="2289549" y="36830"/>
                </a:lnTo>
                <a:lnTo>
                  <a:pt x="2328289" y="44450"/>
                </a:lnTo>
                <a:lnTo>
                  <a:pt x="2365684" y="55880"/>
                </a:lnTo>
                <a:lnTo>
                  <a:pt x="2401853" y="68580"/>
                </a:lnTo>
                <a:lnTo>
                  <a:pt x="2415339" y="74930"/>
                </a:lnTo>
                <a:lnTo>
                  <a:pt x="2203959" y="74930"/>
                </a:lnTo>
                <a:lnTo>
                  <a:pt x="2163733" y="78740"/>
                </a:lnTo>
                <a:lnTo>
                  <a:pt x="2121813" y="86360"/>
                </a:lnTo>
                <a:lnTo>
                  <a:pt x="2078066" y="97790"/>
                </a:lnTo>
                <a:lnTo>
                  <a:pt x="2032361" y="114300"/>
                </a:lnTo>
                <a:lnTo>
                  <a:pt x="1984565" y="135890"/>
                </a:lnTo>
                <a:lnTo>
                  <a:pt x="1934547" y="162560"/>
                </a:lnTo>
                <a:lnTo>
                  <a:pt x="1882176" y="195580"/>
                </a:lnTo>
                <a:lnTo>
                  <a:pt x="1827318" y="233680"/>
                </a:lnTo>
                <a:lnTo>
                  <a:pt x="1769844" y="278130"/>
                </a:lnTo>
                <a:lnTo>
                  <a:pt x="1766806" y="280670"/>
                </a:lnTo>
                <a:lnTo>
                  <a:pt x="1763768" y="280670"/>
                </a:lnTo>
                <a:lnTo>
                  <a:pt x="1760730" y="281940"/>
                </a:lnTo>
                <a:lnTo>
                  <a:pt x="1706143" y="320040"/>
                </a:lnTo>
                <a:lnTo>
                  <a:pt x="1653719" y="353060"/>
                </a:lnTo>
                <a:lnTo>
                  <a:pt x="1603371" y="379730"/>
                </a:lnTo>
                <a:lnTo>
                  <a:pt x="1555010" y="402590"/>
                </a:lnTo>
                <a:lnTo>
                  <a:pt x="1541736" y="407670"/>
                </a:lnTo>
                <a:close/>
              </a:path>
              <a:path w="7038340" h="525779">
                <a:moveTo>
                  <a:pt x="1339962" y="450850"/>
                </a:moveTo>
                <a:lnTo>
                  <a:pt x="1287968" y="447040"/>
                </a:lnTo>
                <a:lnTo>
                  <a:pt x="1238443" y="438150"/>
                </a:lnTo>
                <a:lnTo>
                  <a:pt x="1191124" y="424180"/>
                </a:lnTo>
                <a:lnTo>
                  <a:pt x="1145747" y="406400"/>
                </a:lnTo>
                <a:lnTo>
                  <a:pt x="1102046" y="384810"/>
                </a:lnTo>
                <a:lnTo>
                  <a:pt x="1059758" y="359410"/>
                </a:lnTo>
                <a:lnTo>
                  <a:pt x="1018619" y="331470"/>
                </a:lnTo>
                <a:lnTo>
                  <a:pt x="978363" y="302260"/>
                </a:lnTo>
                <a:lnTo>
                  <a:pt x="899447" y="241300"/>
                </a:lnTo>
                <a:lnTo>
                  <a:pt x="869258" y="217170"/>
                </a:lnTo>
                <a:lnTo>
                  <a:pt x="808805" y="171450"/>
                </a:lnTo>
                <a:lnTo>
                  <a:pt x="747373" y="129540"/>
                </a:lnTo>
                <a:lnTo>
                  <a:pt x="683907" y="92710"/>
                </a:lnTo>
                <a:lnTo>
                  <a:pt x="617353" y="66040"/>
                </a:lnTo>
                <a:lnTo>
                  <a:pt x="546656" y="48260"/>
                </a:lnTo>
                <a:lnTo>
                  <a:pt x="509424" y="44450"/>
                </a:lnTo>
                <a:lnTo>
                  <a:pt x="682127" y="44450"/>
                </a:lnTo>
                <a:lnTo>
                  <a:pt x="745479" y="77470"/>
                </a:lnTo>
                <a:lnTo>
                  <a:pt x="808584" y="118110"/>
                </a:lnTo>
                <a:lnTo>
                  <a:pt x="869744" y="163830"/>
                </a:lnTo>
                <a:lnTo>
                  <a:pt x="960017" y="234950"/>
                </a:lnTo>
                <a:lnTo>
                  <a:pt x="1020470" y="280670"/>
                </a:lnTo>
                <a:lnTo>
                  <a:pt x="1081902" y="323850"/>
                </a:lnTo>
                <a:lnTo>
                  <a:pt x="1145368" y="359410"/>
                </a:lnTo>
                <a:lnTo>
                  <a:pt x="1211922" y="387350"/>
                </a:lnTo>
                <a:lnTo>
                  <a:pt x="1282619" y="403860"/>
                </a:lnTo>
                <a:lnTo>
                  <a:pt x="1319851" y="407670"/>
                </a:lnTo>
                <a:lnTo>
                  <a:pt x="1541736" y="407670"/>
                </a:lnTo>
                <a:lnTo>
                  <a:pt x="1508550" y="420370"/>
                </a:lnTo>
                <a:lnTo>
                  <a:pt x="1463903" y="434340"/>
                </a:lnTo>
                <a:lnTo>
                  <a:pt x="1420980" y="443230"/>
                </a:lnTo>
                <a:lnTo>
                  <a:pt x="1379696" y="448310"/>
                </a:lnTo>
                <a:lnTo>
                  <a:pt x="1339962" y="450850"/>
                </a:lnTo>
                <a:close/>
              </a:path>
              <a:path w="7038340" h="525779">
                <a:moveTo>
                  <a:pt x="3273975" y="438150"/>
                </a:moveTo>
                <a:lnTo>
                  <a:pt x="3081156" y="438150"/>
                </a:lnTo>
                <a:lnTo>
                  <a:pt x="3123668" y="435610"/>
                </a:lnTo>
                <a:lnTo>
                  <a:pt x="3168079" y="427990"/>
                </a:lnTo>
                <a:lnTo>
                  <a:pt x="3214547" y="415290"/>
                </a:lnTo>
                <a:lnTo>
                  <a:pt x="3263232" y="397510"/>
                </a:lnTo>
                <a:lnTo>
                  <a:pt x="3314290" y="374650"/>
                </a:lnTo>
                <a:lnTo>
                  <a:pt x="3367881" y="345440"/>
                </a:lnTo>
                <a:lnTo>
                  <a:pt x="3424163" y="309880"/>
                </a:lnTo>
                <a:lnTo>
                  <a:pt x="3483295" y="266700"/>
                </a:lnTo>
                <a:lnTo>
                  <a:pt x="3484814" y="264160"/>
                </a:lnTo>
                <a:lnTo>
                  <a:pt x="3487852" y="261620"/>
                </a:lnTo>
                <a:lnTo>
                  <a:pt x="3546620" y="215900"/>
                </a:lnTo>
                <a:lnTo>
                  <a:pt x="3602930" y="176530"/>
                </a:lnTo>
                <a:lnTo>
                  <a:pt x="3656888" y="143510"/>
                </a:lnTo>
                <a:lnTo>
                  <a:pt x="3708602" y="115570"/>
                </a:lnTo>
                <a:lnTo>
                  <a:pt x="3758181" y="92710"/>
                </a:lnTo>
                <a:lnTo>
                  <a:pt x="3805732" y="74930"/>
                </a:lnTo>
                <a:lnTo>
                  <a:pt x="3851363" y="60960"/>
                </a:lnTo>
                <a:lnTo>
                  <a:pt x="3895182" y="52070"/>
                </a:lnTo>
                <a:lnTo>
                  <a:pt x="3937297" y="48260"/>
                </a:lnTo>
                <a:lnTo>
                  <a:pt x="3977816" y="46990"/>
                </a:lnTo>
                <a:lnTo>
                  <a:pt x="4016846" y="49530"/>
                </a:lnTo>
                <a:lnTo>
                  <a:pt x="4054496" y="55880"/>
                </a:lnTo>
                <a:lnTo>
                  <a:pt x="4090873" y="63500"/>
                </a:lnTo>
                <a:lnTo>
                  <a:pt x="4126085" y="76200"/>
                </a:lnTo>
                <a:lnTo>
                  <a:pt x="4160240" y="90170"/>
                </a:lnTo>
                <a:lnTo>
                  <a:pt x="3959864" y="90170"/>
                </a:lnTo>
                <a:lnTo>
                  <a:pt x="3917353" y="92710"/>
                </a:lnTo>
                <a:lnTo>
                  <a:pt x="3872942" y="100330"/>
                </a:lnTo>
                <a:lnTo>
                  <a:pt x="3826473" y="113030"/>
                </a:lnTo>
                <a:lnTo>
                  <a:pt x="3777789" y="130810"/>
                </a:lnTo>
                <a:lnTo>
                  <a:pt x="3726731" y="153670"/>
                </a:lnTo>
                <a:lnTo>
                  <a:pt x="3673140" y="182880"/>
                </a:lnTo>
                <a:lnTo>
                  <a:pt x="3616858" y="218440"/>
                </a:lnTo>
                <a:lnTo>
                  <a:pt x="3557726" y="261620"/>
                </a:lnTo>
                <a:lnTo>
                  <a:pt x="3556207" y="264160"/>
                </a:lnTo>
                <a:lnTo>
                  <a:pt x="3553169" y="266700"/>
                </a:lnTo>
                <a:lnTo>
                  <a:pt x="3501109" y="307340"/>
                </a:lnTo>
                <a:lnTo>
                  <a:pt x="3450940" y="342900"/>
                </a:lnTo>
                <a:lnTo>
                  <a:pt x="3402591" y="373380"/>
                </a:lnTo>
                <a:lnTo>
                  <a:pt x="3355996" y="400050"/>
                </a:lnTo>
                <a:lnTo>
                  <a:pt x="3311085" y="422910"/>
                </a:lnTo>
                <a:lnTo>
                  <a:pt x="3273975" y="438150"/>
                </a:lnTo>
                <a:close/>
              </a:path>
              <a:path w="7038340" h="525779">
                <a:moveTo>
                  <a:pt x="3073160" y="480060"/>
                </a:moveTo>
                <a:lnTo>
                  <a:pt x="3021165" y="477520"/>
                </a:lnTo>
                <a:lnTo>
                  <a:pt x="2971641" y="468630"/>
                </a:lnTo>
                <a:lnTo>
                  <a:pt x="2924322" y="454660"/>
                </a:lnTo>
                <a:lnTo>
                  <a:pt x="2878945" y="436880"/>
                </a:lnTo>
                <a:lnTo>
                  <a:pt x="2835244" y="415290"/>
                </a:lnTo>
                <a:lnTo>
                  <a:pt x="2792956" y="389890"/>
                </a:lnTo>
                <a:lnTo>
                  <a:pt x="2751816" y="361950"/>
                </a:lnTo>
                <a:lnTo>
                  <a:pt x="2711561" y="332740"/>
                </a:lnTo>
                <a:lnTo>
                  <a:pt x="2632645" y="271780"/>
                </a:lnTo>
                <a:lnTo>
                  <a:pt x="2602456" y="247650"/>
                </a:lnTo>
                <a:lnTo>
                  <a:pt x="2542003" y="201930"/>
                </a:lnTo>
                <a:lnTo>
                  <a:pt x="2480571" y="160020"/>
                </a:lnTo>
                <a:lnTo>
                  <a:pt x="2417105" y="123190"/>
                </a:lnTo>
                <a:lnTo>
                  <a:pt x="2350551" y="95250"/>
                </a:lnTo>
                <a:lnTo>
                  <a:pt x="2279854" y="78740"/>
                </a:lnTo>
                <a:lnTo>
                  <a:pt x="2242622" y="74930"/>
                </a:lnTo>
                <a:lnTo>
                  <a:pt x="2415339" y="74930"/>
                </a:lnTo>
                <a:lnTo>
                  <a:pt x="2470996" y="102870"/>
                </a:lnTo>
                <a:lnTo>
                  <a:pt x="2504210" y="123190"/>
                </a:lnTo>
                <a:lnTo>
                  <a:pt x="2536679" y="144780"/>
                </a:lnTo>
                <a:lnTo>
                  <a:pt x="2568523" y="167640"/>
                </a:lnTo>
                <a:lnTo>
                  <a:pt x="2630817" y="215900"/>
                </a:lnTo>
                <a:lnTo>
                  <a:pt x="2725653" y="290830"/>
                </a:lnTo>
                <a:lnTo>
                  <a:pt x="2757883" y="314960"/>
                </a:lnTo>
                <a:lnTo>
                  <a:pt x="2790429" y="337820"/>
                </a:lnTo>
                <a:lnTo>
                  <a:pt x="2823448" y="359410"/>
                </a:lnTo>
                <a:lnTo>
                  <a:pt x="2857100" y="378460"/>
                </a:lnTo>
                <a:lnTo>
                  <a:pt x="2891542" y="396240"/>
                </a:lnTo>
                <a:lnTo>
                  <a:pt x="2926933" y="411480"/>
                </a:lnTo>
                <a:lnTo>
                  <a:pt x="2963432" y="422910"/>
                </a:lnTo>
                <a:lnTo>
                  <a:pt x="3001197" y="431800"/>
                </a:lnTo>
                <a:lnTo>
                  <a:pt x="3040385" y="436880"/>
                </a:lnTo>
                <a:lnTo>
                  <a:pt x="3081156" y="438150"/>
                </a:lnTo>
                <a:lnTo>
                  <a:pt x="3273975" y="438150"/>
                </a:lnTo>
                <a:lnTo>
                  <a:pt x="3267790" y="440690"/>
                </a:lnTo>
                <a:lnTo>
                  <a:pt x="3226043" y="455930"/>
                </a:lnTo>
                <a:lnTo>
                  <a:pt x="3185775" y="467360"/>
                </a:lnTo>
                <a:lnTo>
                  <a:pt x="3146917" y="474980"/>
                </a:lnTo>
                <a:lnTo>
                  <a:pt x="3109402" y="478790"/>
                </a:lnTo>
                <a:lnTo>
                  <a:pt x="3073160" y="480060"/>
                </a:lnTo>
                <a:close/>
              </a:path>
              <a:path w="7038340" h="525779">
                <a:moveTo>
                  <a:pt x="5024523" y="452120"/>
                </a:moveTo>
                <a:lnTo>
                  <a:pt x="4837062" y="452120"/>
                </a:lnTo>
                <a:lnTo>
                  <a:pt x="4877287" y="448310"/>
                </a:lnTo>
                <a:lnTo>
                  <a:pt x="4919208" y="440690"/>
                </a:lnTo>
                <a:lnTo>
                  <a:pt x="4962955" y="427990"/>
                </a:lnTo>
                <a:lnTo>
                  <a:pt x="5008660" y="411480"/>
                </a:lnTo>
                <a:lnTo>
                  <a:pt x="5056456" y="389890"/>
                </a:lnTo>
                <a:lnTo>
                  <a:pt x="5106474" y="363220"/>
                </a:lnTo>
                <a:lnTo>
                  <a:pt x="5158845" y="331470"/>
                </a:lnTo>
                <a:lnTo>
                  <a:pt x="5213702" y="293370"/>
                </a:lnTo>
                <a:lnTo>
                  <a:pt x="5271177" y="248920"/>
                </a:lnTo>
                <a:lnTo>
                  <a:pt x="5272696" y="247650"/>
                </a:lnTo>
                <a:lnTo>
                  <a:pt x="5278772" y="243840"/>
                </a:lnTo>
                <a:lnTo>
                  <a:pt x="5337559" y="203200"/>
                </a:lnTo>
                <a:lnTo>
                  <a:pt x="5393782" y="168910"/>
                </a:lnTo>
                <a:lnTo>
                  <a:pt x="5447565" y="140970"/>
                </a:lnTo>
                <a:lnTo>
                  <a:pt x="5499029" y="116840"/>
                </a:lnTo>
                <a:lnTo>
                  <a:pt x="5548300" y="100330"/>
                </a:lnTo>
                <a:lnTo>
                  <a:pt x="5595498" y="87630"/>
                </a:lnTo>
                <a:lnTo>
                  <a:pt x="5640748" y="78740"/>
                </a:lnTo>
                <a:lnTo>
                  <a:pt x="5684173" y="76200"/>
                </a:lnTo>
                <a:lnTo>
                  <a:pt x="5725894" y="76200"/>
                </a:lnTo>
                <a:lnTo>
                  <a:pt x="5766037" y="81280"/>
                </a:lnTo>
                <a:lnTo>
                  <a:pt x="5804723" y="88900"/>
                </a:lnTo>
                <a:lnTo>
                  <a:pt x="5842075" y="99060"/>
                </a:lnTo>
                <a:lnTo>
                  <a:pt x="5878217" y="113030"/>
                </a:lnTo>
                <a:lnTo>
                  <a:pt x="5895744" y="120650"/>
                </a:lnTo>
                <a:lnTo>
                  <a:pt x="5682507" y="120650"/>
                </a:lnTo>
                <a:lnTo>
                  <a:pt x="5642282" y="123190"/>
                </a:lnTo>
                <a:lnTo>
                  <a:pt x="5600361" y="132080"/>
                </a:lnTo>
                <a:lnTo>
                  <a:pt x="5556614" y="143510"/>
                </a:lnTo>
                <a:lnTo>
                  <a:pt x="5510909" y="160020"/>
                </a:lnTo>
                <a:lnTo>
                  <a:pt x="5463113" y="181610"/>
                </a:lnTo>
                <a:lnTo>
                  <a:pt x="5413095" y="208280"/>
                </a:lnTo>
                <a:lnTo>
                  <a:pt x="5360724" y="241300"/>
                </a:lnTo>
                <a:lnTo>
                  <a:pt x="5305867" y="279400"/>
                </a:lnTo>
                <a:lnTo>
                  <a:pt x="5248392" y="322580"/>
                </a:lnTo>
                <a:lnTo>
                  <a:pt x="5246873" y="325120"/>
                </a:lnTo>
                <a:lnTo>
                  <a:pt x="5240797" y="327660"/>
                </a:lnTo>
                <a:lnTo>
                  <a:pt x="5185810" y="365760"/>
                </a:lnTo>
                <a:lnTo>
                  <a:pt x="5133174" y="398780"/>
                </a:lnTo>
                <a:lnTo>
                  <a:pt x="5082763" y="425450"/>
                </a:lnTo>
                <a:lnTo>
                  <a:pt x="5034452" y="448310"/>
                </a:lnTo>
                <a:lnTo>
                  <a:pt x="5024523" y="452120"/>
                </a:lnTo>
                <a:close/>
              </a:path>
              <a:path w="7038340" h="525779">
                <a:moveTo>
                  <a:pt x="4820029" y="495300"/>
                </a:moveTo>
                <a:lnTo>
                  <a:pt x="4768034" y="492760"/>
                </a:lnTo>
                <a:lnTo>
                  <a:pt x="4718510" y="483870"/>
                </a:lnTo>
                <a:lnTo>
                  <a:pt x="4671191" y="469900"/>
                </a:lnTo>
                <a:lnTo>
                  <a:pt x="4625813" y="452120"/>
                </a:lnTo>
                <a:lnTo>
                  <a:pt x="4582113" y="429260"/>
                </a:lnTo>
                <a:lnTo>
                  <a:pt x="4539825" y="405130"/>
                </a:lnTo>
                <a:lnTo>
                  <a:pt x="4498685" y="377190"/>
                </a:lnTo>
                <a:lnTo>
                  <a:pt x="4458430" y="347980"/>
                </a:lnTo>
                <a:lnTo>
                  <a:pt x="4379514" y="287020"/>
                </a:lnTo>
                <a:lnTo>
                  <a:pt x="4315367" y="236220"/>
                </a:lnTo>
                <a:lnTo>
                  <a:pt x="4283138" y="212090"/>
                </a:lnTo>
                <a:lnTo>
                  <a:pt x="4250592" y="189230"/>
                </a:lnTo>
                <a:lnTo>
                  <a:pt x="4217573" y="168910"/>
                </a:lnTo>
                <a:lnTo>
                  <a:pt x="4183921" y="148590"/>
                </a:lnTo>
                <a:lnTo>
                  <a:pt x="4149479" y="132080"/>
                </a:lnTo>
                <a:lnTo>
                  <a:pt x="4114087" y="116840"/>
                </a:lnTo>
                <a:lnTo>
                  <a:pt x="4077588" y="105410"/>
                </a:lnTo>
                <a:lnTo>
                  <a:pt x="4039824" y="96520"/>
                </a:lnTo>
                <a:lnTo>
                  <a:pt x="4000635" y="91440"/>
                </a:lnTo>
                <a:lnTo>
                  <a:pt x="3959864" y="90170"/>
                </a:lnTo>
                <a:lnTo>
                  <a:pt x="4160240" y="90170"/>
                </a:lnTo>
                <a:lnTo>
                  <a:pt x="4225811" y="123190"/>
                </a:lnTo>
                <a:lnTo>
                  <a:pt x="4288449" y="163830"/>
                </a:lnTo>
                <a:lnTo>
                  <a:pt x="4378793" y="231140"/>
                </a:lnTo>
                <a:lnTo>
                  <a:pt x="4408376" y="255270"/>
                </a:lnTo>
                <a:lnTo>
                  <a:pt x="4438565" y="279400"/>
                </a:lnTo>
                <a:lnTo>
                  <a:pt x="4499018" y="325120"/>
                </a:lnTo>
                <a:lnTo>
                  <a:pt x="4560450" y="367030"/>
                </a:lnTo>
                <a:lnTo>
                  <a:pt x="4623916" y="402590"/>
                </a:lnTo>
                <a:lnTo>
                  <a:pt x="4690470" y="430530"/>
                </a:lnTo>
                <a:lnTo>
                  <a:pt x="4761167" y="448310"/>
                </a:lnTo>
                <a:lnTo>
                  <a:pt x="4798399" y="452120"/>
                </a:lnTo>
                <a:lnTo>
                  <a:pt x="5024523" y="452120"/>
                </a:lnTo>
                <a:lnTo>
                  <a:pt x="4988117" y="466090"/>
                </a:lnTo>
                <a:lnTo>
                  <a:pt x="4943632" y="478790"/>
                </a:lnTo>
                <a:lnTo>
                  <a:pt x="4900872" y="488950"/>
                </a:lnTo>
                <a:lnTo>
                  <a:pt x="4859713" y="494030"/>
                </a:lnTo>
                <a:lnTo>
                  <a:pt x="4820029" y="495300"/>
                </a:lnTo>
                <a:close/>
              </a:path>
              <a:path w="7038340" h="525779">
                <a:moveTo>
                  <a:pt x="6551708" y="525780"/>
                </a:moveTo>
                <a:lnTo>
                  <a:pt x="6499713" y="523240"/>
                </a:lnTo>
                <a:lnTo>
                  <a:pt x="6450189" y="514350"/>
                </a:lnTo>
                <a:lnTo>
                  <a:pt x="6402870" y="500380"/>
                </a:lnTo>
                <a:lnTo>
                  <a:pt x="6357492" y="482600"/>
                </a:lnTo>
                <a:lnTo>
                  <a:pt x="6313792" y="459740"/>
                </a:lnTo>
                <a:lnTo>
                  <a:pt x="6271504" y="435610"/>
                </a:lnTo>
                <a:lnTo>
                  <a:pt x="6230364" y="407670"/>
                </a:lnTo>
                <a:lnTo>
                  <a:pt x="6190109" y="378460"/>
                </a:lnTo>
                <a:lnTo>
                  <a:pt x="6111193" y="317500"/>
                </a:lnTo>
                <a:lnTo>
                  <a:pt x="6050834" y="269240"/>
                </a:lnTo>
                <a:lnTo>
                  <a:pt x="6020551" y="247650"/>
                </a:lnTo>
                <a:lnTo>
                  <a:pt x="5990023" y="224790"/>
                </a:lnTo>
                <a:lnTo>
                  <a:pt x="5927706" y="185420"/>
                </a:lnTo>
                <a:lnTo>
                  <a:pt x="5862828" y="153670"/>
                </a:lnTo>
                <a:lnTo>
                  <a:pt x="5794334" y="130810"/>
                </a:lnTo>
                <a:lnTo>
                  <a:pt x="5721170" y="120650"/>
                </a:lnTo>
                <a:lnTo>
                  <a:pt x="5895744" y="120650"/>
                </a:lnTo>
                <a:lnTo>
                  <a:pt x="5947361" y="147320"/>
                </a:lnTo>
                <a:lnTo>
                  <a:pt x="5980609" y="167640"/>
                </a:lnTo>
                <a:lnTo>
                  <a:pt x="6013139" y="189230"/>
                </a:lnTo>
                <a:lnTo>
                  <a:pt x="6045074" y="212090"/>
                </a:lnTo>
                <a:lnTo>
                  <a:pt x="6076536" y="234950"/>
                </a:lnTo>
                <a:lnTo>
                  <a:pt x="6138536" y="283210"/>
                </a:lnTo>
                <a:lnTo>
                  <a:pt x="6198894" y="331470"/>
                </a:lnTo>
                <a:lnTo>
                  <a:pt x="6229177" y="353060"/>
                </a:lnTo>
                <a:lnTo>
                  <a:pt x="6259705" y="375920"/>
                </a:lnTo>
                <a:lnTo>
                  <a:pt x="6322023" y="415290"/>
                </a:lnTo>
                <a:lnTo>
                  <a:pt x="6386901" y="447040"/>
                </a:lnTo>
                <a:lnTo>
                  <a:pt x="6455395" y="469900"/>
                </a:lnTo>
                <a:lnTo>
                  <a:pt x="6528559" y="480060"/>
                </a:lnTo>
                <a:lnTo>
                  <a:pt x="6760770" y="480060"/>
                </a:lnTo>
                <a:lnTo>
                  <a:pt x="6746338" y="486410"/>
                </a:lnTo>
                <a:lnTo>
                  <a:pt x="6704591" y="501650"/>
                </a:lnTo>
                <a:lnTo>
                  <a:pt x="6664323" y="511810"/>
                </a:lnTo>
                <a:lnTo>
                  <a:pt x="6625465" y="519430"/>
                </a:lnTo>
                <a:lnTo>
                  <a:pt x="6587950" y="524510"/>
                </a:lnTo>
                <a:lnTo>
                  <a:pt x="6551708" y="525780"/>
                </a:lnTo>
                <a:close/>
              </a:path>
              <a:path w="7038340" h="525779">
                <a:moveTo>
                  <a:pt x="6760770" y="480060"/>
                </a:moveTo>
                <a:lnTo>
                  <a:pt x="6567221" y="480060"/>
                </a:lnTo>
                <a:lnTo>
                  <a:pt x="6607447" y="477520"/>
                </a:lnTo>
                <a:lnTo>
                  <a:pt x="6649368" y="469900"/>
                </a:lnTo>
                <a:lnTo>
                  <a:pt x="6693115" y="457200"/>
                </a:lnTo>
                <a:lnTo>
                  <a:pt x="6738820" y="440690"/>
                </a:lnTo>
                <a:lnTo>
                  <a:pt x="6786616" y="419100"/>
                </a:lnTo>
                <a:lnTo>
                  <a:pt x="6836633" y="392430"/>
                </a:lnTo>
                <a:lnTo>
                  <a:pt x="6889005" y="359410"/>
                </a:lnTo>
                <a:lnTo>
                  <a:pt x="6943862" y="321310"/>
                </a:lnTo>
                <a:lnTo>
                  <a:pt x="7001337" y="278130"/>
                </a:lnTo>
                <a:lnTo>
                  <a:pt x="7009098" y="273050"/>
                </a:lnTo>
                <a:lnTo>
                  <a:pt x="7017856" y="273050"/>
                </a:lnTo>
                <a:lnTo>
                  <a:pt x="7026330" y="275590"/>
                </a:lnTo>
                <a:lnTo>
                  <a:pt x="7033236" y="280670"/>
                </a:lnTo>
                <a:lnTo>
                  <a:pt x="7037271" y="289560"/>
                </a:lnTo>
                <a:lnTo>
                  <a:pt x="7038173" y="297180"/>
                </a:lnTo>
                <a:lnTo>
                  <a:pt x="7036227" y="306070"/>
                </a:lnTo>
                <a:lnTo>
                  <a:pt x="6979657" y="353060"/>
                </a:lnTo>
                <a:lnTo>
                  <a:pt x="6929488" y="388620"/>
                </a:lnTo>
                <a:lnTo>
                  <a:pt x="6881139" y="419100"/>
                </a:lnTo>
                <a:lnTo>
                  <a:pt x="6834544" y="445770"/>
                </a:lnTo>
                <a:lnTo>
                  <a:pt x="6789633" y="467360"/>
                </a:lnTo>
                <a:lnTo>
                  <a:pt x="6760770" y="480060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37089" y="2966760"/>
            <a:ext cx="15838869" cy="36279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452555" y="8185772"/>
            <a:ext cx="4449350" cy="2095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31517" y="6143326"/>
            <a:ext cx="2667000" cy="86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0345" marR="5080" indent="-208279">
              <a:lnSpc>
                <a:spcPct val="105800"/>
              </a:lnSpc>
              <a:spcBef>
                <a:spcPts val="100"/>
              </a:spcBef>
            </a:pPr>
            <a:r>
              <a:rPr dirty="0" sz="2600" spc="-30" b="1">
                <a:solidFill>
                  <a:srgbClr val="181818"/>
                </a:solidFill>
                <a:latin typeface="Tahoma"/>
                <a:cs typeface="Tahoma"/>
              </a:rPr>
              <a:t>Data</a:t>
            </a:r>
            <a:r>
              <a:rPr dirty="0" sz="2600" spc="-110" b="1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600" spc="5" b="1">
                <a:solidFill>
                  <a:srgbClr val="181818"/>
                </a:solidFill>
                <a:latin typeface="Tahoma"/>
                <a:cs typeface="Tahoma"/>
              </a:rPr>
              <a:t>Inspection  </a:t>
            </a:r>
            <a:r>
              <a:rPr dirty="0" sz="2600" spc="30" b="1">
                <a:solidFill>
                  <a:srgbClr val="181818"/>
                </a:solidFill>
                <a:latin typeface="Tahoma"/>
                <a:cs typeface="Tahoma"/>
              </a:rPr>
              <a:t>and</a:t>
            </a:r>
            <a:r>
              <a:rPr dirty="0" sz="2600" spc="-85" b="1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600" spc="60" b="1">
                <a:solidFill>
                  <a:srgbClr val="181818"/>
                </a:solidFill>
                <a:latin typeface="Tahoma"/>
                <a:cs typeface="Tahoma"/>
              </a:rPr>
              <a:t>Cleaning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51435" y="1746093"/>
            <a:ext cx="3093085" cy="12255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065" marR="5080">
              <a:lnSpc>
                <a:spcPct val="131300"/>
              </a:lnSpc>
              <a:spcBef>
                <a:spcPts val="90"/>
              </a:spcBef>
            </a:pPr>
            <a:r>
              <a:rPr dirty="0" sz="2000" spc="50">
                <a:solidFill>
                  <a:srgbClr val="181818"/>
                </a:solidFill>
                <a:latin typeface="Arial"/>
                <a:cs typeface="Arial"/>
              </a:rPr>
              <a:t>By </a:t>
            </a:r>
            <a:r>
              <a:rPr dirty="0" sz="2000" spc="114">
                <a:solidFill>
                  <a:srgbClr val="181818"/>
                </a:solidFill>
                <a:latin typeface="Arial"/>
                <a:cs typeface="Arial"/>
              </a:rPr>
              <a:t>creating </a:t>
            </a:r>
            <a:r>
              <a:rPr dirty="0" sz="2000" spc="160">
                <a:solidFill>
                  <a:srgbClr val="181818"/>
                </a:solidFill>
                <a:latin typeface="Arial"/>
                <a:cs typeface="Arial"/>
              </a:rPr>
              <a:t>dummy  </a:t>
            </a:r>
            <a:r>
              <a:rPr dirty="0" sz="2000" spc="65">
                <a:solidFill>
                  <a:srgbClr val="181818"/>
                </a:solidFill>
                <a:latin typeface="Arial"/>
                <a:cs typeface="Arial"/>
              </a:rPr>
              <a:t>variables, </a:t>
            </a:r>
            <a:r>
              <a:rPr dirty="0" sz="2000" spc="100">
                <a:solidFill>
                  <a:srgbClr val="181818"/>
                </a:solidFill>
                <a:latin typeface="Arial"/>
                <a:cs typeface="Arial"/>
              </a:rPr>
              <a:t>Train</a:t>
            </a:r>
            <a:r>
              <a:rPr dirty="0" sz="1450" spc="100" b="0">
                <a:solidFill>
                  <a:srgbClr val="181818"/>
                </a:solidFill>
                <a:latin typeface="Cronos Pro Light Display"/>
                <a:cs typeface="Cronos Pro Light Display"/>
              </a:rPr>
              <a:t>-</a:t>
            </a:r>
            <a:r>
              <a:rPr dirty="0" sz="2000" spc="100">
                <a:solidFill>
                  <a:srgbClr val="181818"/>
                </a:solidFill>
                <a:latin typeface="Arial"/>
                <a:cs typeface="Arial"/>
              </a:rPr>
              <a:t>test</a:t>
            </a:r>
            <a:r>
              <a:rPr dirty="0" sz="2000" spc="-125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181818"/>
                </a:solidFill>
                <a:latin typeface="Arial"/>
                <a:cs typeface="Arial"/>
              </a:rPr>
              <a:t>split,  </a:t>
            </a:r>
            <a:r>
              <a:rPr dirty="0" sz="2000" spc="95">
                <a:solidFill>
                  <a:srgbClr val="181818"/>
                </a:solidFill>
                <a:latin typeface="Arial"/>
                <a:cs typeface="Arial"/>
              </a:rPr>
              <a:t>Scaling</a:t>
            </a:r>
            <a:r>
              <a:rPr dirty="0" sz="2000" spc="-3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181818"/>
                </a:solidFill>
                <a:latin typeface="Arial"/>
                <a:cs typeface="Arial"/>
              </a:rPr>
              <a:t>of</a:t>
            </a:r>
            <a:r>
              <a:rPr dirty="0" sz="2000" spc="-3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2000" spc="100">
                <a:solidFill>
                  <a:srgbClr val="181818"/>
                </a:solidFill>
                <a:latin typeface="Arial"/>
                <a:cs typeface="Arial"/>
              </a:rPr>
              <a:t>data</a:t>
            </a:r>
            <a:r>
              <a:rPr dirty="0" sz="2000" spc="-3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2000" spc="130">
                <a:solidFill>
                  <a:srgbClr val="181818"/>
                </a:solidFill>
                <a:latin typeface="Arial"/>
                <a:cs typeface="Arial"/>
              </a:rPr>
              <a:t>and</a:t>
            </a:r>
            <a:r>
              <a:rPr dirty="0" sz="2000" spc="-3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2000" spc="-70">
                <a:solidFill>
                  <a:srgbClr val="181818"/>
                </a:solidFill>
                <a:latin typeface="Arial"/>
                <a:cs typeface="Arial"/>
              </a:rPr>
              <a:t>RFE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715333" y="337933"/>
            <a:ext cx="2965450" cy="12827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05800"/>
              </a:lnSpc>
              <a:spcBef>
                <a:spcPts val="100"/>
              </a:spcBef>
            </a:pPr>
            <a:r>
              <a:rPr dirty="0" sz="2600" spc="15">
                <a:solidFill>
                  <a:srgbClr val="181818"/>
                </a:solidFill>
              </a:rPr>
              <a:t>Exploratory </a:t>
            </a:r>
            <a:r>
              <a:rPr dirty="0" sz="2600">
                <a:solidFill>
                  <a:srgbClr val="181818"/>
                </a:solidFill>
              </a:rPr>
              <a:t>data  </a:t>
            </a:r>
            <a:r>
              <a:rPr dirty="0" sz="2600" spc="20">
                <a:solidFill>
                  <a:srgbClr val="181818"/>
                </a:solidFill>
              </a:rPr>
              <a:t>analysis </a:t>
            </a:r>
            <a:r>
              <a:rPr dirty="0" sz="2600" spc="30">
                <a:solidFill>
                  <a:srgbClr val="181818"/>
                </a:solidFill>
              </a:rPr>
              <a:t>and</a:t>
            </a:r>
            <a:r>
              <a:rPr dirty="0" sz="2600" spc="-180">
                <a:solidFill>
                  <a:srgbClr val="181818"/>
                </a:solidFill>
              </a:rPr>
              <a:t> </a:t>
            </a:r>
            <a:r>
              <a:rPr dirty="0" sz="2600" spc="-30">
                <a:solidFill>
                  <a:srgbClr val="181818"/>
                </a:solidFill>
              </a:rPr>
              <a:t>Data  </a:t>
            </a:r>
            <a:r>
              <a:rPr dirty="0" sz="2600" spc="10">
                <a:solidFill>
                  <a:srgbClr val="181818"/>
                </a:solidFill>
              </a:rPr>
              <a:t>Preparation</a:t>
            </a:r>
            <a:endParaRPr sz="2600"/>
          </a:p>
        </p:txBody>
      </p:sp>
      <p:sp>
        <p:nvSpPr>
          <p:cNvPr id="8" name="object 8"/>
          <p:cNvSpPr txBox="1"/>
          <p:nvPr/>
        </p:nvSpPr>
        <p:spPr>
          <a:xfrm>
            <a:off x="7540389" y="6143326"/>
            <a:ext cx="3039745" cy="86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685" marR="5080" indent="-7620">
              <a:lnSpc>
                <a:spcPct val="105800"/>
              </a:lnSpc>
              <a:spcBef>
                <a:spcPts val="100"/>
              </a:spcBef>
            </a:pPr>
            <a:r>
              <a:rPr dirty="0" sz="2600" spc="40" b="1">
                <a:solidFill>
                  <a:srgbClr val="181818"/>
                </a:solidFill>
                <a:latin typeface="Tahoma"/>
                <a:cs typeface="Tahoma"/>
              </a:rPr>
              <a:t>Building </a:t>
            </a:r>
            <a:r>
              <a:rPr dirty="0" sz="2600" spc="-100" b="1">
                <a:solidFill>
                  <a:srgbClr val="181818"/>
                </a:solidFill>
                <a:latin typeface="Tahoma"/>
                <a:cs typeface="Tahoma"/>
              </a:rPr>
              <a:t>a</a:t>
            </a:r>
            <a:r>
              <a:rPr dirty="0" sz="2600" spc="-204" b="1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600" spc="45" b="1">
                <a:solidFill>
                  <a:srgbClr val="181818"/>
                </a:solidFill>
                <a:latin typeface="Tahoma"/>
                <a:cs typeface="Tahoma"/>
              </a:rPr>
              <a:t>logistic  </a:t>
            </a:r>
            <a:r>
              <a:rPr dirty="0" sz="2600" spc="30" b="1">
                <a:solidFill>
                  <a:srgbClr val="181818"/>
                </a:solidFill>
                <a:latin typeface="Tahoma"/>
                <a:cs typeface="Tahoma"/>
              </a:rPr>
              <a:t>regression</a:t>
            </a:r>
            <a:r>
              <a:rPr dirty="0" sz="2600" spc="-95" b="1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600" spc="40" b="1">
                <a:solidFill>
                  <a:srgbClr val="181818"/>
                </a:solidFill>
                <a:latin typeface="Tahoma"/>
                <a:cs typeface="Tahoma"/>
              </a:rPr>
              <a:t>model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769131" y="6439401"/>
            <a:ext cx="2882900" cy="341502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319405" marR="311785">
              <a:lnSpc>
                <a:spcPct val="105800"/>
              </a:lnSpc>
              <a:spcBef>
                <a:spcPts val="100"/>
              </a:spcBef>
            </a:pPr>
            <a:r>
              <a:rPr dirty="0" sz="2600" spc="35" b="1">
                <a:solidFill>
                  <a:srgbClr val="181818"/>
                </a:solidFill>
                <a:latin typeface="Tahoma"/>
                <a:cs typeface="Tahoma"/>
              </a:rPr>
              <a:t>Prediction</a:t>
            </a:r>
            <a:r>
              <a:rPr dirty="0" sz="2600" spc="-150" b="1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600" spc="10" b="1">
                <a:solidFill>
                  <a:srgbClr val="181818"/>
                </a:solidFill>
                <a:latin typeface="Tahoma"/>
                <a:cs typeface="Tahoma"/>
              </a:rPr>
              <a:t>on  </a:t>
            </a:r>
            <a:r>
              <a:rPr dirty="0" sz="2600" spc="20" b="1">
                <a:solidFill>
                  <a:srgbClr val="181818"/>
                </a:solidFill>
                <a:latin typeface="Tahoma"/>
                <a:cs typeface="Tahoma"/>
              </a:rPr>
              <a:t>Test</a:t>
            </a:r>
            <a:r>
              <a:rPr dirty="0" sz="2600" spc="-70" b="1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600" spc="-30" b="1">
                <a:solidFill>
                  <a:srgbClr val="181818"/>
                </a:solidFill>
                <a:latin typeface="Tahoma"/>
                <a:cs typeface="Tahoma"/>
              </a:rPr>
              <a:t>Data</a:t>
            </a:r>
            <a:endParaRPr sz="2600">
              <a:latin typeface="Tahoma"/>
              <a:cs typeface="Tahoma"/>
            </a:endParaRPr>
          </a:p>
          <a:p>
            <a:pPr algn="ctr" marL="12065" marR="5080" indent="-635">
              <a:lnSpc>
                <a:spcPct val="131200"/>
              </a:lnSpc>
              <a:spcBef>
                <a:spcPts val="1180"/>
              </a:spcBef>
              <a:tabLst>
                <a:tab pos="1210310" algn="l"/>
              </a:tabLst>
            </a:pPr>
            <a:r>
              <a:rPr dirty="0" sz="2000" spc="105">
                <a:solidFill>
                  <a:srgbClr val="181818"/>
                </a:solidFill>
                <a:latin typeface="Arial"/>
                <a:cs typeface="Arial"/>
              </a:rPr>
              <a:t>The </a:t>
            </a:r>
            <a:r>
              <a:rPr dirty="0" sz="2000" spc="95">
                <a:solidFill>
                  <a:srgbClr val="181818"/>
                </a:solidFill>
                <a:latin typeface="Arial"/>
                <a:cs typeface="Arial"/>
              </a:rPr>
              <a:t>final </a:t>
            </a:r>
            <a:r>
              <a:rPr dirty="0" sz="2000" spc="135">
                <a:solidFill>
                  <a:srgbClr val="181818"/>
                </a:solidFill>
                <a:latin typeface="Arial"/>
                <a:cs typeface="Arial"/>
              </a:rPr>
              <a:t>prediction </a:t>
            </a:r>
            <a:r>
              <a:rPr dirty="0" sz="2000" spc="105">
                <a:solidFill>
                  <a:srgbClr val="181818"/>
                </a:solidFill>
                <a:latin typeface="Arial"/>
                <a:cs typeface="Arial"/>
              </a:rPr>
              <a:t>of  </a:t>
            </a:r>
            <a:r>
              <a:rPr dirty="0" sz="2000" spc="80">
                <a:solidFill>
                  <a:srgbClr val="181818"/>
                </a:solidFill>
                <a:latin typeface="Arial"/>
                <a:cs typeface="Arial"/>
              </a:rPr>
              <a:t>test</a:t>
            </a:r>
            <a:r>
              <a:rPr dirty="0" sz="2000" spc="-2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2000" spc="100">
                <a:solidFill>
                  <a:srgbClr val="181818"/>
                </a:solidFill>
                <a:latin typeface="Arial"/>
                <a:cs typeface="Arial"/>
              </a:rPr>
              <a:t>data	</a:t>
            </a:r>
            <a:r>
              <a:rPr dirty="0" sz="2000" spc="135">
                <a:solidFill>
                  <a:srgbClr val="181818"/>
                </a:solidFill>
                <a:latin typeface="Arial"/>
                <a:cs typeface="Arial"/>
              </a:rPr>
              <a:t>conveying  </a:t>
            </a:r>
            <a:r>
              <a:rPr dirty="0" sz="2000" spc="105">
                <a:solidFill>
                  <a:srgbClr val="181818"/>
                </a:solidFill>
                <a:latin typeface="Arial"/>
                <a:cs typeface="Arial"/>
              </a:rPr>
              <a:t>evaluation </a:t>
            </a:r>
            <a:r>
              <a:rPr dirty="0" sz="2000" spc="145">
                <a:solidFill>
                  <a:srgbClr val="181818"/>
                </a:solidFill>
                <a:latin typeface="Arial"/>
                <a:cs typeface="Arial"/>
              </a:rPr>
              <a:t>on </a:t>
            </a:r>
            <a:r>
              <a:rPr dirty="0" sz="2000" spc="114">
                <a:solidFill>
                  <a:srgbClr val="181818"/>
                </a:solidFill>
                <a:latin typeface="Arial"/>
                <a:cs typeface="Arial"/>
              </a:rPr>
              <a:t>the</a:t>
            </a:r>
            <a:r>
              <a:rPr dirty="0" sz="2000" spc="-335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2000" spc="60">
                <a:solidFill>
                  <a:srgbClr val="181818"/>
                </a:solidFill>
                <a:latin typeface="Arial"/>
                <a:cs typeface="Arial"/>
              </a:rPr>
              <a:t>basis  </a:t>
            </a:r>
            <a:r>
              <a:rPr dirty="0" sz="2000" spc="105">
                <a:solidFill>
                  <a:srgbClr val="181818"/>
                </a:solidFill>
                <a:latin typeface="Arial"/>
                <a:cs typeface="Arial"/>
              </a:rPr>
              <a:t>of </a:t>
            </a:r>
            <a:r>
              <a:rPr dirty="0" sz="2000" spc="140">
                <a:solidFill>
                  <a:srgbClr val="181818"/>
                </a:solidFill>
                <a:latin typeface="Arial"/>
                <a:cs typeface="Arial"/>
              </a:rPr>
              <a:t>model </a:t>
            </a:r>
            <a:r>
              <a:rPr dirty="0" sz="2000" spc="85">
                <a:solidFill>
                  <a:srgbClr val="181818"/>
                </a:solidFill>
                <a:latin typeface="Arial"/>
                <a:cs typeface="Arial"/>
              </a:rPr>
              <a:t>accuracy,  </a:t>
            </a:r>
            <a:r>
              <a:rPr dirty="0" sz="2000" spc="90">
                <a:solidFill>
                  <a:srgbClr val="181818"/>
                </a:solidFill>
                <a:latin typeface="Arial"/>
                <a:cs typeface="Arial"/>
              </a:rPr>
              <a:t>sensitivity </a:t>
            </a:r>
            <a:r>
              <a:rPr dirty="0" sz="2000" spc="130">
                <a:solidFill>
                  <a:srgbClr val="181818"/>
                </a:solidFill>
                <a:latin typeface="Arial"/>
                <a:cs typeface="Arial"/>
              </a:rPr>
              <a:t>and  </a:t>
            </a:r>
            <a:r>
              <a:rPr dirty="0" sz="2000" spc="105">
                <a:solidFill>
                  <a:srgbClr val="181818"/>
                </a:solidFill>
                <a:latin typeface="Arial"/>
                <a:cs typeface="Arial"/>
              </a:rPr>
              <a:t>specificity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461261" y="360870"/>
            <a:ext cx="3288665" cy="3373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600" spc="-25" b="1">
                <a:solidFill>
                  <a:srgbClr val="181818"/>
                </a:solidFill>
                <a:latin typeface="Tahoma"/>
                <a:cs typeface="Tahoma"/>
              </a:rPr>
              <a:t>Matrix </a:t>
            </a:r>
            <a:r>
              <a:rPr dirty="0" sz="2600" spc="40" b="1">
                <a:solidFill>
                  <a:srgbClr val="181818"/>
                </a:solidFill>
                <a:latin typeface="Tahoma"/>
                <a:cs typeface="Tahoma"/>
              </a:rPr>
              <a:t>Score</a:t>
            </a:r>
            <a:r>
              <a:rPr dirty="0" sz="2600" spc="-110" b="1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2600" spc="-20" b="1">
                <a:solidFill>
                  <a:srgbClr val="181818"/>
                </a:solidFill>
                <a:latin typeface="Tahoma"/>
                <a:cs typeface="Tahoma"/>
              </a:rPr>
              <a:t>test</a:t>
            </a:r>
            <a:endParaRPr sz="2600">
              <a:latin typeface="Tahoma"/>
              <a:cs typeface="Tahoma"/>
            </a:endParaRPr>
          </a:p>
          <a:p>
            <a:pPr algn="ctr" marL="61594" marR="53975">
              <a:lnSpc>
                <a:spcPct val="131300"/>
              </a:lnSpc>
              <a:spcBef>
                <a:spcPts val="1180"/>
              </a:spcBef>
            </a:pPr>
            <a:r>
              <a:rPr dirty="0" sz="2000" spc="130">
                <a:solidFill>
                  <a:srgbClr val="181818"/>
                </a:solidFill>
                <a:latin typeface="Arial"/>
                <a:cs typeface="Arial"/>
              </a:rPr>
              <a:t>Finding </a:t>
            </a:r>
            <a:r>
              <a:rPr dirty="0" sz="2000" spc="125">
                <a:solidFill>
                  <a:srgbClr val="181818"/>
                </a:solidFill>
                <a:latin typeface="Arial"/>
                <a:cs typeface="Arial"/>
              </a:rPr>
              <a:t>confusion</a:t>
            </a:r>
            <a:r>
              <a:rPr dirty="0" sz="2000" spc="-204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2000" spc="65">
                <a:solidFill>
                  <a:srgbClr val="181818"/>
                </a:solidFill>
                <a:latin typeface="Arial"/>
                <a:cs typeface="Arial"/>
              </a:rPr>
              <a:t>matrix,  </a:t>
            </a:r>
            <a:r>
              <a:rPr dirty="0" sz="2000" spc="105">
                <a:solidFill>
                  <a:srgbClr val="181818"/>
                </a:solidFill>
                <a:latin typeface="Arial"/>
                <a:cs typeface="Arial"/>
              </a:rPr>
              <a:t>Accuracy </a:t>
            </a:r>
            <a:r>
              <a:rPr dirty="0" sz="2000" spc="130">
                <a:solidFill>
                  <a:srgbClr val="181818"/>
                </a:solidFill>
                <a:latin typeface="Arial"/>
                <a:cs typeface="Arial"/>
              </a:rPr>
              <a:t>along </a:t>
            </a:r>
            <a:r>
              <a:rPr dirty="0" sz="2000" spc="150">
                <a:solidFill>
                  <a:srgbClr val="181818"/>
                </a:solidFill>
                <a:latin typeface="Arial"/>
                <a:cs typeface="Arial"/>
              </a:rPr>
              <a:t>with  </a:t>
            </a:r>
            <a:r>
              <a:rPr dirty="0" sz="2000" spc="90">
                <a:solidFill>
                  <a:srgbClr val="181818"/>
                </a:solidFill>
                <a:latin typeface="Arial"/>
                <a:cs typeface="Arial"/>
              </a:rPr>
              <a:t>sensitivity </a:t>
            </a:r>
            <a:r>
              <a:rPr dirty="0" sz="2000" spc="130">
                <a:solidFill>
                  <a:srgbClr val="181818"/>
                </a:solidFill>
                <a:latin typeface="Arial"/>
                <a:cs typeface="Arial"/>
              </a:rPr>
              <a:t>and</a:t>
            </a:r>
            <a:r>
              <a:rPr dirty="0" sz="2000" spc="-185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2000" spc="95">
                <a:solidFill>
                  <a:srgbClr val="181818"/>
                </a:solidFill>
                <a:latin typeface="Arial"/>
                <a:cs typeface="Arial"/>
              </a:rPr>
              <a:t>specificity.</a:t>
            </a:r>
            <a:endParaRPr sz="2000">
              <a:latin typeface="Arial"/>
              <a:cs typeface="Arial"/>
            </a:endParaRPr>
          </a:p>
          <a:p>
            <a:pPr algn="ctr" marL="12700" marR="5080">
              <a:lnSpc>
                <a:spcPts val="3150"/>
              </a:lnSpc>
              <a:spcBef>
                <a:spcPts val="229"/>
              </a:spcBef>
            </a:pPr>
            <a:r>
              <a:rPr dirty="0" sz="2000" spc="120">
                <a:solidFill>
                  <a:srgbClr val="181818"/>
                </a:solidFill>
                <a:latin typeface="Arial"/>
                <a:cs typeface="Arial"/>
              </a:rPr>
              <a:t>Plotting </a:t>
            </a:r>
            <a:r>
              <a:rPr dirty="0" sz="2000" spc="-20">
                <a:solidFill>
                  <a:srgbClr val="181818"/>
                </a:solidFill>
                <a:latin typeface="Arial"/>
                <a:cs typeface="Arial"/>
              </a:rPr>
              <a:t>ROC </a:t>
            </a:r>
            <a:r>
              <a:rPr dirty="0" sz="2000" spc="105">
                <a:solidFill>
                  <a:srgbClr val="181818"/>
                </a:solidFill>
                <a:latin typeface="Arial"/>
                <a:cs typeface="Arial"/>
              </a:rPr>
              <a:t>curve </a:t>
            </a:r>
            <a:r>
              <a:rPr dirty="0" sz="2000" spc="130">
                <a:solidFill>
                  <a:srgbClr val="181818"/>
                </a:solidFill>
                <a:latin typeface="Arial"/>
                <a:cs typeface="Arial"/>
              </a:rPr>
              <a:t>and  </a:t>
            </a:r>
            <a:r>
              <a:rPr dirty="0" sz="2000" spc="145">
                <a:solidFill>
                  <a:srgbClr val="181818"/>
                </a:solidFill>
                <a:latin typeface="Arial"/>
                <a:cs typeface="Arial"/>
              </a:rPr>
              <a:t>finding </a:t>
            </a:r>
            <a:r>
              <a:rPr dirty="0" sz="2000" spc="125">
                <a:solidFill>
                  <a:srgbClr val="181818"/>
                </a:solidFill>
                <a:latin typeface="Arial"/>
                <a:cs typeface="Arial"/>
              </a:rPr>
              <a:t>optimal </a:t>
            </a:r>
            <a:r>
              <a:rPr dirty="0" sz="2000" spc="140">
                <a:solidFill>
                  <a:srgbClr val="181818"/>
                </a:solidFill>
                <a:latin typeface="Arial"/>
                <a:cs typeface="Arial"/>
              </a:rPr>
              <a:t>cut</a:t>
            </a:r>
            <a:r>
              <a:rPr dirty="0" sz="1450" spc="140" b="0">
                <a:solidFill>
                  <a:srgbClr val="181818"/>
                </a:solidFill>
                <a:latin typeface="Cronos Pro Light Display"/>
                <a:cs typeface="Cronos Pro Light Display"/>
              </a:rPr>
              <a:t>-</a:t>
            </a:r>
            <a:r>
              <a:rPr dirty="0" sz="2000" spc="140">
                <a:solidFill>
                  <a:srgbClr val="181818"/>
                </a:solidFill>
                <a:latin typeface="Arial"/>
                <a:cs typeface="Arial"/>
              </a:rPr>
              <a:t>off  </a:t>
            </a:r>
            <a:r>
              <a:rPr dirty="0" sz="2000" spc="130">
                <a:solidFill>
                  <a:srgbClr val="181818"/>
                </a:solidFill>
                <a:latin typeface="Arial"/>
                <a:cs typeface="Arial"/>
              </a:rPr>
              <a:t>along </a:t>
            </a:r>
            <a:r>
              <a:rPr dirty="0" sz="2000" spc="150">
                <a:solidFill>
                  <a:srgbClr val="181818"/>
                </a:solidFill>
                <a:latin typeface="Arial"/>
                <a:cs typeface="Arial"/>
              </a:rPr>
              <a:t>with </a:t>
            </a:r>
            <a:r>
              <a:rPr dirty="0" sz="2000" spc="110">
                <a:solidFill>
                  <a:srgbClr val="181818"/>
                </a:solidFill>
                <a:latin typeface="Arial"/>
                <a:cs typeface="Arial"/>
              </a:rPr>
              <a:t>precision</a:t>
            </a:r>
            <a:r>
              <a:rPr dirty="0" sz="2000" spc="-385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2000" spc="85">
                <a:solidFill>
                  <a:srgbClr val="181818"/>
                </a:solidFill>
                <a:latin typeface="Arial"/>
                <a:cs typeface="Arial"/>
              </a:rPr>
              <a:t>recall  </a:t>
            </a:r>
            <a:r>
              <a:rPr dirty="0" sz="2000" spc="80">
                <a:solidFill>
                  <a:srgbClr val="181818"/>
                </a:solidFill>
                <a:latin typeface="Arial"/>
                <a:cs typeface="Arial"/>
              </a:rPr>
              <a:t>curve.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21095" y="7257588"/>
            <a:ext cx="3119120" cy="18827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21900"/>
              </a:lnSpc>
              <a:spcBef>
                <a:spcPts val="95"/>
              </a:spcBef>
            </a:pPr>
            <a:r>
              <a:rPr dirty="0" sz="2000" spc="95">
                <a:latin typeface="Arial"/>
                <a:cs typeface="Arial"/>
              </a:rPr>
              <a:t>Checking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 spc="90">
                <a:latin typeface="Arial"/>
                <a:cs typeface="Arial"/>
              </a:rPr>
              <a:t>the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 spc="65">
                <a:latin typeface="Arial"/>
                <a:cs typeface="Arial"/>
              </a:rPr>
              <a:t>information, </a:t>
            </a:r>
            <a:r>
              <a:rPr dirty="0" sz="2000" spc="-95">
                <a:latin typeface="Arial"/>
                <a:cs typeface="Arial"/>
              </a:rPr>
              <a:t> </a:t>
            </a:r>
            <a:r>
              <a:rPr dirty="0" sz="2000" spc="75">
                <a:latin typeface="Arial"/>
                <a:cs typeface="Arial"/>
              </a:rPr>
              <a:t>numerical </a:t>
            </a:r>
            <a:r>
              <a:rPr dirty="0" sz="2000" spc="70">
                <a:latin typeface="Arial"/>
                <a:cs typeface="Arial"/>
              </a:rPr>
              <a:t>description,  </a:t>
            </a:r>
            <a:r>
              <a:rPr dirty="0" sz="2000" spc="100">
                <a:latin typeface="Arial"/>
                <a:cs typeface="Arial"/>
              </a:rPr>
              <a:t>null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45">
                <a:latin typeface="Arial"/>
                <a:cs typeface="Arial"/>
              </a:rPr>
              <a:t>values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85">
                <a:latin typeface="Arial"/>
                <a:cs typeface="Arial"/>
              </a:rPr>
              <a:t>of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90">
                <a:latin typeface="Arial"/>
                <a:cs typeface="Arial"/>
              </a:rPr>
              <a:t>the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dataset,  </a:t>
            </a:r>
            <a:r>
              <a:rPr dirty="0" sz="2000" spc="105">
                <a:latin typeface="Arial"/>
                <a:cs typeface="Arial"/>
              </a:rPr>
              <a:t>and </a:t>
            </a:r>
            <a:r>
              <a:rPr dirty="0" sz="2000" spc="95">
                <a:latin typeface="Arial"/>
                <a:cs typeface="Arial"/>
              </a:rPr>
              <a:t>removing </a:t>
            </a:r>
            <a:r>
              <a:rPr dirty="0" sz="2000" spc="114">
                <a:latin typeface="Arial"/>
                <a:cs typeface="Arial"/>
              </a:rPr>
              <a:t>unwanted  </a:t>
            </a:r>
            <a:r>
              <a:rPr dirty="0" sz="2000" spc="70">
                <a:latin typeface="Arial"/>
                <a:cs typeface="Arial"/>
              </a:rPr>
              <a:t>columns.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63553" y="7257588"/>
            <a:ext cx="3134360" cy="11398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-635">
              <a:lnSpc>
                <a:spcPct val="121900"/>
              </a:lnSpc>
              <a:spcBef>
                <a:spcPts val="95"/>
              </a:spcBef>
            </a:pPr>
            <a:r>
              <a:rPr dirty="0" sz="2000" spc="30">
                <a:latin typeface="Arial"/>
                <a:cs typeface="Arial"/>
              </a:rPr>
              <a:t>Features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 spc="110">
                <a:latin typeface="Arial"/>
                <a:cs typeface="Arial"/>
              </a:rPr>
              <a:t>to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 spc="105">
                <a:latin typeface="Arial"/>
                <a:cs typeface="Arial"/>
              </a:rPr>
              <a:t>be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80">
                <a:latin typeface="Arial"/>
                <a:cs typeface="Arial"/>
              </a:rPr>
              <a:t>eliminated  </a:t>
            </a:r>
            <a:r>
              <a:rPr dirty="0" sz="2000" spc="95">
                <a:latin typeface="Arial"/>
                <a:cs typeface="Arial"/>
              </a:rPr>
              <a:t>one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 spc="120">
                <a:latin typeface="Arial"/>
                <a:cs typeface="Arial"/>
              </a:rPr>
              <a:t>by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95">
                <a:latin typeface="Arial"/>
                <a:cs typeface="Arial"/>
              </a:rPr>
              <a:t>one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95">
                <a:latin typeface="Arial"/>
                <a:cs typeface="Arial"/>
              </a:rPr>
              <a:t>having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125">
                <a:latin typeface="Arial"/>
                <a:cs typeface="Arial"/>
              </a:rPr>
              <a:t>high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 spc="45">
                <a:latin typeface="Arial"/>
                <a:cs typeface="Arial"/>
              </a:rPr>
              <a:t>P</a:t>
            </a:r>
            <a:r>
              <a:rPr dirty="0" sz="1450" spc="45" b="0">
                <a:latin typeface="Cronos Pro Light Display"/>
                <a:cs typeface="Cronos Pro Light Display"/>
              </a:rPr>
              <a:t>-  </a:t>
            </a:r>
            <a:r>
              <a:rPr dirty="0" sz="2000" spc="45">
                <a:latin typeface="Arial"/>
                <a:cs typeface="Arial"/>
              </a:rPr>
              <a:t>values </a:t>
            </a:r>
            <a:r>
              <a:rPr dirty="0" sz="2000" spc="105">
                <a:latin typeface="Arial"/>
                <a:cs typeface="Arial"/>
              </a:rPr>
              <a:t>and</a:t>
            </a:r>
            <a:r>
              <a:rPr dirty="0" sz="2000" spc="-270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VIF.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0"/>
            <a:ext cx="2295415" cy="2438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9143999" cy="10286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144037" y="3"/>
            <a:ext cx="4143374" cy="31146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564992" y="1131125"/>
            <a:ext cx="4243705" cy="321310"/>
          </a:xfrm>
          <a:custGeom>
            <a:avLst/>
            <a:gdLst/>
            <a:ahLst/>
            <a:cxnLst/>
            <a:rect l="l" t="t" r="r" b="b"/>
            <a:pathLst>
              <a:path w="4243705" h="321309">
                <a:moveTo>
                  <a:pt x="18301" y="155916"/>
                </a:moveTo>
                <a:lnTo>
                  <a:pt x="9150" y="154993"/>
                </a:lnTo>
                <a:lnTo>
                  <a:pt x="0" y="143917"/>
                </a:lnTo>
                <a:lnTo>
                  <a:pt x="915" y="134688"/>
                </a:lnTo>
                <a:lnTo>
                  <a:pt x="63597" y="86862"/>
                </a:lnTo>
                <a:lnTo>
                  <a:pt x="116934" y="53252"/>
                </a:lnTo>
                <a:lnTo>
                  <a:pt x="166740" y="28488"/>
                </a:lnTo>
                <a:lnTo>
                  <a:pt x="213201" y="11869"/>
                </a:lnTo>
                <a:lnTo>
                  <a:pt x="256712" y="2615"/>
                </a:lnTo>
                <a:lnTo>
                  <a:pt x="297527" y="0"/>
                </a:lnTo>
                <a:lnTo>
                  <a:pt x="335938" y="3281"/>
                </a:lnTo>
                <a:lnTo>
                  <a:pt x="372233" y="11718"/>
                </a:lnTo>
                <a:lnTo>
                  <a:pt x="406704" y="24571"/>
                </a:lnTo>
                <a:lnTo>
                  <a:pt x="413487" y="27975"/>
                </a:lnTo>
                <a:lnTo>
                  <a:pt x="312096" y="27975"/>
                </a:lnTo>
                <a:lnTo>
                  <a:pt x="272304" y="28501"/>
                </a:lnTo>
                <a:lnTo>
                  <a:pt x="229835" y="35906"/>
                </a:lnTo>
                <a:lnTo>
                  <a:pt x="184087" y="51064"/>
                </a:lnTo>
                <a:lnTo>
                  <a:pt x="134760" y="74790"/>
                </a:lnTo>
                <a:lnTo>
                  <a:pt x="81454" y="107925"/>
                </a:lnTo>
                <a:lnTo>
                  <a:pt x="23791" y="151301"/>
                </a:lnTo>
                <a:lnTo>
                  <a:pt x="18301" y="155916"/>
                </a:lnTo>
                <a:close/>
              </a:path>
              <a:path w="4243705" h="321309">
                <a:moveTo>
                  <a:pt x="930992" y="248784"/>
                </a:moveTo>
                <a:lnTo>
                  <a:pt x="793285" y="248784"/>
                </a:lnTo>
                <a:lnTo>
                  <a:pt x="833006" y="248271"/>
                </a:lnTo>
                <a:lnTo>
                  <a:pt x="875546" y="240854"/>
                </a:lnTo>
                <a:lnTo>
                  <a:pt x="921289" y="225698"/>
                </a:lnTo>
                <a:lnTo>
                  <a:pt x="970621" y="201970"/>
                </a:lnTo>
                <a:lnTo>
                  <a:pt x="1023927" y="168835"/>
                </a:lnTo>
                <a:lnTo>
                  <a:pt x="1081590" y="125458"/>
                </a:lnTo>
                <a:lnTo>
                  <a:pt x="1087081" y="122689"/>
                </a:lnTo>
                <a:lnTo>
                  <a:pt x="1143529" y="84362"/>
                </a:lnTo>
                <a:lnTo>
                  <a:pt x="1196091" y="55733"/>
                </a:lnTo>
                <a:lnTo>
                  <a:pt x="1245072" y="35985"/>
                </a:lnTo>
                <a:lnTo>
                  <a:pt x="1290778" y="24298"/>
                </a:lnTo>
                <a:lnTo>
                  <a:pt x="1333511" y="19852"/>
                </a:lnTo>
                <a:lnTo>
                  <a:pt x="1373579" y="21829"/>
                </a:lnTo>
                <a:lnTo>
                  <a:pt x="1411284" y="29410"/>
                </a:lnTo>
                <a:lnTo>
                  <a:pt x="1446934" y="41774"/>
                </a:lnTo>
                <a:lnTo>
                  <a:pt x="1456608" y="46434"/>
                </a:lnTo>
                <a:lnTo>
                  <a:pt x="1356169" y="46434"/>
                </a:lnTo>
                <a:lnTo>
                  <a:pt x="1316448" y="46948"/>
                </a:lnTo>
                <a:lnTo>
                  <a:pt x="1273909" y="54365"/>
                </a:lnTo>
                <a:lnTo>
                  <a:pt x="1228165" y="69521"/>
                </a:lnTo>
                <a:lnTo>
                  <a:pt x="1178833" y="93249"/>
                </a:lnTo>
                <a:lnTo>
                  <a:pt x="1125528" y="126384"/>
                </a:lnTo>
                <a:lnTo>
                  <a:pt x="1067864" y="169761"/>
                </a:lnTo>
                <a:lnTo>
                  <a:pt x="1066034" y="171606"/>
                </a:lnTo>
                <a:lnTo>
                  <a:pt x="1064204" y="171606"/>
                </a:lnTo>
                <a:lnTo>
                  <a:pt x="1062374" y="172529"/>
                </a:lnTo>
                <a:lnTo>
                  <a:pt x="1013542" y="206077"/>
                </a:lnTo>
                <a:lnTo>
                  <a:pt x="967581" y="232317"/>
                </a:lnTo>
                <a:lnTo>
                  <a:pt x="930992" y="248784"/>
                </a:lnTo>
                <a:close/>
              </a:path>
              <a:path w="4243705" h="321309">
                <a:moveTo>
                  <a:pt x="808905" y="274979"/>
                </a:moveTo>
                <a:lnTo>
                  <a:pt x="757539" y="269902"/>
                </a:lnTo>
                <a:lnTo>
                  <a:pt x="710011" y="255904"/>
                </a:lnTo>
                <a:lnTo>
                  <a:pt x="665585" y="234830"/>
                </a:lnTo>
                <a:lnTo>
                  <a:pt x="623522" y="208525"/>
                </a:lnTo>
                <a:lnTo>
                  <a:pt x="583086" y="178836"/>
                </a:lnTo>
                <a:lnTo>
                  <a:pt x="545878" y="149455"/>
                </a:lnTo>
                <a:lnTo>
                  <a:pt x="512776" y="123156"/>
                </a:lnTo>
                <a:lnTo>
                  <a:pt x="481886" y="99766"/>
                </a:lnTo>
                <a:lnTo>
                  <a:pt x="418193" y="59516"/>
                </a:lnTo>
                <a:lnTo>
                  <a:pt x="349382" y="33531"/>
                </a:lnTo>
                <a:lnTo>
                  <a:pt x="312096" y="27975"/>
                </a:lnTo>
                <a:lnTo>
                  <a:pt x="413487" y="27975"/>
                </a:lnTo>
                <a:lnTo>
                  <a:pt x="471332" y="60562"/>
                </a:lnTo>
                <a:lnTo>
                  <a:pt x="532142" y="105328"/>
                </a:lnTo>
                <a:lnTo>
                  <a:pt x="557239" y="125458"/>
                </a:lnTo>
                <a:lnTo>
                  <a:pt x="592606" y="153603"/>
                </a:lnTo>
                <a:lnTo>
                  <a:pt x="623495" y="176993"/>
                </a:lnTo>
                <a:lnTo>
                  <a:pt x="687188" y="217244"/>
                </a:lnTo>
                <a:lnTo>
                  <a:pt x="755999" y="243228"/>
                </a:lnTo>
                <a:lnTo>
                  <a:pt x="793285" y="248784"/>
                </a:lnTo>
                <a:lnTo>
                  <a:pt x="930992" y="248784"/>
                </a:lnTo>
                <a:lnTo>
                  <a:pt x="924316" y="251789"/>
                </a:lnTo>
                <a:lnTo>
                  <a:pt x="883566" y="265031"/>
                </a:lnTo>
                <a:lnTo>
                  <a:pt x="845155" y="272581"/>
                </a:lnTo>
                <a:lnTo>
                  <a:pt x="808905" y="274979"/>
                </a:lnTo>
                <a:close/>
              </a:path>
              <a:path w="4243705" h="321309">
                <a:moveTo>
                  <a:pt x="1973160" y="267646"/>
                </a:moveTo>
                <a:lnTo>
                  <a:pt x="1849497" y="267646"/>
                </a:lnTo>
                <a:lnTo>
                  <a:pt x="1892190" y="264621"/>
                </a:lnTo>
                <a:lnTo>
                  <a:pt x="1938150" y="253635"/>
                </a:lnTo>
                <a:lnTo>
                  <a:pt x="1987817" y="233727"/>
                </a:lnTo>
                <a:lnTo>
                  <a:pt x="2041634" y="203936"/>
                </a:lnTo>
                <a:lnTo>
                  <a:pt x="2100042" y="163300"/>
                </a:lnTo>
                <a:lnTo>
                  <a:pt x="2100957" y="161454"/>
                </a:lnTo>
                <a:lnTo>
                  <a:pt x="2102787" y="159608"/>
                </a:lnTo>
                <a:lnTo>
                  <a:pt x="2160162" y="116225"/>
                </a:lnTo>
                <a:lnTo>
                  <a:pt x="2213650" y="82488"/>
                </a:lnTo>
                <a:lnTo>
                  <a:pt x="2263541" y="57642"/>
                </a:lnTo>
                <a:lnTo>
                  <a:pt x="2310123" y="40936"/>
                </a:lnTo>
                <a:lnTo>
                  <a:pt x="2353683" y="31615"/>
                </a:lnTo>
                <a:lnTo>
                  <a:pt x="2394510" y="28929"/>
                </a:lnTo>
                <a:lnTo>
                  <a:pt x="2432892" y="32123"/>
                </a:lnTo>
                <a:lnTo>
                  <a:pt x="2469117" y="40446"/>
                </a:lnTo>
                <a:lnTo>
                  <a:pt x="2503474" y="53144"/>
                </a:lnTo>
                <a:lnTo>
                  <a:pt x="2507593" y="55195"/>
                </a:lnTo>
                <a:lnTo>
                  <a:pt x="2395425" y="55195"/>
                </a:lnTo>
                <a:lnTo>
                  <a:pt x="2352732" y="58253"/>
                </a:lnTo>
                <a:lnTo>
                  <a:pt x="2306772" y="69258"/>
                </a:lnTo>
                <a:lnTo>
                  <a:pt x="2257105" y="89176"/>
                </a:lnTo>
                <a:lnTo>
                  <a:pt x="2203288" y="118971"/>
                </a:lnTo>
                <a:lnTo>
                  <a:pt x="2144880" y="159608"/>
                </a:lnTo>
                <a:lnTo>
                  <a:pt x="2143965" y="161454"/>
                </a:lnTo>
                <a:lnTo>
                  <a:pt x="2142134" y="163300"/>
                </a:lnTo>
                <a:lnTo>
                  <a:pt x="2085511" y="205948"/>
                </a:lnTo>
                <a:lnTo>
                  <a:pt x="2032599" y="239291"/>
                </a:lnTo>
                <a:lnTo>
                  <a:pt x="1983144" y="264018"/>
                </a:lnTo>
                <a:lnTo>
                  <a:pt x="1973160" y="267646"/>
                </a:lnTo>
                <a:close/>
              </a:path>
              <a:path w="4243705" h="321309">
                <a:moveTo>
                  <a:pt x="1852978" y="293438"/>
                </a:moveTo>
                <a:lnTo>
                  <a:pt x="1801612" y="288362"/>
                </a:lnTo>
                <a:lnTo>
                  <a:pt x="1754085" y="274363"/>
                </a:lnTo>
                <a:lnTo>
                  <a:pt x="1709658" y="253289"/>
                </a:lnTo>
                <a:lnTo>
                  <a:pt x="1667596" y="226984"/>
                </a:lnTo>
                <a:lnTo>
                  <a:pt x="1627160" y="197296"/>
                </a:lnTo>
                <a:lnTo>
                  <a:pt x="1587613" y="166069"/>
                </a:lnTo>
                <a:lnTo>
                  <a:pt x="1556849" y="141615"/>
                </a:lnTo>
                <a:lnTo>
                  <a:pt x="1525960" y="118226"/>
                </a:lnTo>
                <a:lnTo>
                  <a:pt x="1462267" y="77975"/>
                </a:lnTo>
                <a:lnTo>
                  <a:pt x="1393456" y="51991"/>
                </a:lnTo>
                <a:lnTo>
                  <a:pt x="1356169" y="46434"/>
                </a:lnTo>
                <a:lnTo>
                  <a:pt x="1456608" y="46434"/>
                </a:lnTo>
                <a:lnTo>
                  <a:pt x="1513281" y="77579"/>
                </a:lnTo>
                <a:lnTo>
                  <a:pt x="1544590" y="99380"/>
                </a:lnTo>
                <a:lnTo>
                  <a:pt x="1575061" y="122689"/>
                </a:lnTo>
                <a:lnTo>
                  <a:pt x="1637280" y="172529"/>
                </a:lnTo>
                <a:lnTo>
                  <a:pt x="1669566" y="197014"/>
                </a:lnTo>
                <a:lnTo>
                  <a:pt x="1702553" y="219370"/>
                </a:lnTo>
                <a:lnTo>
                  <a:pt x="1736597" y="238573"/>
                </a:lnTo>
                <a:lnTo>
                  <a:pt x="1772142" y="253661"/>
                </a:lnTo>
                <a:lnTo>
                  <a:pt x="1809628" y="263672"/>
                </a:lnTo>
                <a:lnTo>
                  <a:pt x="1849497" y="267646"/>
                </a:lnTo>
                <a:lnTo>
                  <a:pt x="1973160" y="267646"/>
                </a:lnTo>
                <a:lnTo>
                  <a:pt x="1936892" y="280824"/>
                </a:lnTo>
                <a:lnTo>
                  <a:pt x="1893588" y="290400"/>
                </a:lnTo>
                <a:lnTo>
                  <a:pt x="1852978" y="293438"/>
                </a:lnTo>
                <a:close/>
              </a:path>
              <a:path w="4243705" h="321309">
                <a:moveTo>
                  <a:pt x="3029069" y="275550"/>
                </a:moveTo>
                <a:lnTo>
                  <a:pt x="2888753" y="275550"/>
                </a:lnTo>
                <a:lnTo>
                  <a:pt x="2928473" y="275037"/>
                </a:lnTo>
                <a:lnTo>
                  <a:pt x="2971013" y="267620"/>
                </a:lnTo>
                <a:lnTo>
                  <a:pt x="3016757" y="252464"/>
                </a:lnTo>
                <a:lnTo>
                  <a:pt x="3066088" y="228736"/>
                </a:lnTo>
                <a:lnTo>
                  <a:pt x="3119394" y="195601"/>
                </a:lnTo>
                <a:lnTo>
                  <a:pt x="3177058" y="152224"/>
                </a:lnTo>
                <a:lnTo>
                  <a:pt x="3177973" y="151301"/>
                </a:lnTo>
                <a:lnTo>
                  <a:pt x="3181633" y="149455"/>
                </a:lnTo>
                <a:lnTo>
                  <a:pt x="3238066" y="111128"/>
                </a:lnTo>
                <a:lnTo>
                  <a:pt x="3290617" y="82488"/>
                </a:lnTo>
                <a:lnTo>
                  <a:pt x="3339512" y="62751"/>
                </a:lnTo>
                <a:lnTo>
                  <a:pt x="3385174" y="51061"/>
                </a:lnTo>
                <a:lnTo>
                  <a:pt x="3427814" y="46618"/>
                </a:lnTo>
                <a:lnTo>
                  <a:pt x="3467816" y="48595"/>
                </a:lnTo>
                <a:lnTo>
                  <a:pt x="3505469" y="56176"/>
                </a:lnTo>
                <a:lnTo>
                  <a:pt x="3541086" y="68540"/>
                </a:lnTo>
                <a:lnTo>
                  <a:pt x="3552674" y="74123"/>
                </a:lnTo>
                <a:lnTo>
                  <a:pt x="3451637" y="74123"/>
                </a:lnTo>
                <a:lnTo>
                  <a:pt x="3411916" y="74637"/>
                </a:lnTo>
                <a:lnTo>
                  <a:pt x="3369376" y="82054"/>
                </a:lnTo>
                <a:lnTo>
                  <a:pt x="3323633" y="97210"/>
                </a:lnTo>
                <a:lnTo>
                  <a:pt x="3274301" y="120938"/>
                </a:lnTo>
                <a:lnTo>
                  <a:pt x="3220995" y="154073"/>
                </a:lnTo>
                <a:lnTo>
                  <a:pt x="3163332" y="197449"/>
                </a:lnTo>
                <a:lnTo>
                  <a:pt x="3162417" y="198372"/>
                </a:lnTo>
                <a:lnTo>
                  <a:pt x="3158756" y="200218"/>
                </a:lnTo>
                <a:lnTo>
                  <a:pt x="3109606" y="233766"/>
                </a:lnTo>
                <a:lnTo>
                  <a:pt x="3063557" y="260006"/>
                </a:lnTo>
                <a:lnTo>
                  <a:pt x="3029069" y="275550"/>
                </a:lnTo>
                <a:close/>
              </a:path>
              <a:path w="4243705" h="321309">
                <a:moveTo>
                  <a:pt x="2905287" y="302668"/>
                </a:moveTo>
                <a:lnTo>
                  <a:pt x="2853921" y="297591"/>
                </a:lnTo>
                <a:lnTo>
                  <a:pt x="2806394" y="283593"/>
                </a:lnTo>
                <a:lnTo>
                  <a:pt x="2761967" y="262519"/>
                </a:lnTo>
                <a:lnTo>
                  <a:pt x="2719905" y="236214"/>
                </a:lnTo>
                <a:lnTo>
                  <a:pt x="2679469" y="206525"/>
                </a:lnTo>
                <a:lnTo>
                  <a:pt x="2607360" y="149455"/>
                </a:lnTo>
                <a:lnTo>
                  <a:pt x="2575356" y="125360"/>
                </a:lnTo>
                <a:lnTo>
                  <a:pt x="2542369" y="103148"/>
                </a:lnTo>
                <a:lnTo>
                  <a:pt x="2508324" y="84062"/>
                </a:lnTo>
                <a:lnTo>
                  <a:pt x="2472780" y="69064"/>
                </a:lnTo>
                <a:lnTo>
                  <a:pt x="2435294" y="59120"/>
                </a:lnTo>
                <a:lnTo>
                  <a:pt x="2395425" y="55195"/>
                </a:lnTo>
                <a:lnTo>
                  <a:pt x="2507593" y="55195"/>
                </a:lnTo>
                <a:lnTo>
                  <a:pt x="2567733" y="88654"/>
                </a:lnTo>
                <a:lnTo>
                  <a:pt x="2627974" y="132633"/>
                </a:lnTo>
                <a:lnTo>
                  <a:pt x="2688073" y="180369"/>
                </a:lnTo>
                <a:lnTo>
                  <a:pt x="2718962" y="203759"/>
                </a:lnTo>
                <a:lnTo>
                  <a:pt x="2782655" y="244010"/>
                </a:lnTo>
                <a:lnTo>
                  <a:pt x="2851508" y="270000"/>
                </a:lnTo>
                <a:lnTo>
                  <a:pt x="2888753" y="275550"/>
                </a:lnTo>
                <a:lnTo>
                  <a:pt x="3029069" y="275550"/>
                </a:lnTo>
                <a:lnTo>
                  <a:pt x="3020355" y="279478"/>
                </a:lnTo>
                <a:lnTo>
                  <a:pt x="2979745" y="292720"/>
                </a:lnTo>
                <a:lnTo>
                  <a:pt x="2941474" y="300270"/>
                </a:lnTo>
                <a:lnTo>
                  <a:pt x="2905287" y="302668"/>
                </a:lnTo>
                <a:close/>
              </a:path>
              <a:path w="4243705" h="321309">
                <a:moveTo>
                  <a:pt x="3948446" y="321127"/>
                </a:moveTo>
                <a:lnTo>
                  <a:pt x="3897080" y="316051"/>
                </a:lnTo>
                <a:lnTo>
                  <a:pt x="3849552" y="302052"/>
                </a:lnTo>
                <a:lnTo>
                  <a:pt x="3805126" y="280978"/>
                </a:lnTo>
                <a:lnTo>
                  <a:pt x="3763063" y="254673"/>
                </a:lnTo>
                <a:lnTo>
                  <a:pt x="3722627" y="224985"/>
                </a:lnTo>
                <a:lnTo>
                  <a:pt x="3652316" y="169304"/>
                </a:lnTo>
                <a:lnTo>
                  <a:pt x="3621427" y="145915"/>
                </a:lnTo>
                <a:lnTo>
                  <a:pt x="3557734" y="105664"/>
                </a:lnTo>
                <a:lnTo>
                  <a:pt x="3488923" y="79680"/>
                </a:lnTo>
                <a:lnTo>
                  <a:pt x="3451637" y="74123"/>
                </a:lnTo>
                <a:lnTo>
                  <a:pt x="3552674" y="74123"/>
                </a:lnTo>
                <a:lnTo>
                  <a:pt x="3607459" y="104345"/>
                </a:lnTo>
                <a:lnTo>
                  <a:pt x="3638839" y="126146"/>
                </a:lnTo>
                <a:lnTo>
                  <a:pt x="3669433" y="149455"/>
                </a:lnTo>
                <a:lnTo>
                  <a:pt x="3698393" y="172529"/>
                </a:lnTo>
                <a:lnTo>
                  <a:pt x="3730316" y="197906"/>
                </a:lnTo>
                <a:lnTo>
                  <a:pt x="3761205" y="221295"/>
                </a:lnTo>
                <a:lnTo>
                  <a:pt x="3824898" y="261546"/>
                </a:lnTo>
                <a:lnTo>
                  <a:pt x="3893709" y="287530"/>
                </a:lnTo>
                <a:lnTo>
                  <a:pt x="3930996" y="293087"/>
                </a:lnTo>
                <a:lnTo>
                  <a:pt x="4074815" y="293087"/>
                </a:lnTo>
                <a:lnTo>
                  <a:pt x="4032359" y="308513"/>
                </a:lnTo>
                <a:lnTo>
                  <a:pt x="3989055" y="318089"/>
                </a:lnTo>
                <a:lnTo>
                  <a:pt x="3948446" y="321127"/>
                </a:lnTo>
                <a:close/>
              </a:path>
              <a:path w="4243705" h="321309">
                <a:moveTo>
                  <a:pt x="4074815" y="293087"/>
                </a:moveTo>
                <a:lnTo>
                  <a:pt x="3930996" y="293087"/>
                </a:lnTo>
                <a:lnTo>
                  <a:pt x="3970717" y="292573"/>
                </a:lnTo>
                <a:lnTo>
                  <a:pt x="4013256" y="285156"/>
                </a:lnTo>
                <a:lnTo>
                  <a:pt x="4059013" y="269994"/>
                </a:lnTo>
                <a:lnTo>
                  <a:pt x="4108332" y="246272"/>
                </a:lnTo>
                <a:lnTo>
                  <a:pt x="4161637" y="213137"/>
                </a:lnTo>
                <a:lnTo>
                  <a:pt x="4219301" y="169761"/>
                </a:lnTo>
                <a:lnTo>
                  <a:pt x="4224791" y="165146"/>
                </a:lnTo>
                <a:lnTo>
                  <a:pt x="4233942" y="166069"/>
                </a:lnTo>
                <a:lnTo>
                  <a:pt x="4238517" y="171606"/>
                </a:lnTo>
                <a:lnTo>
                  <a:pt x="4243092" y="178067"/>
                </a:lnTo>
                <a:lnTo>
                  <a:pt x="4242177" y="186374"/>
                </a:lnTo>
                <a:lnTo>
                  <a:pt x="4237602" y="190989"/>
                </a:lnTo>
                <a:lnTo>
                  <a:pt x="4180979" y="233637"/>
                </a:lnTo>
                <a:lnTo>
                  <a:pt x="4128067" y="266980"/>
                </a:lnTo>
                <a:lnTo>
                  <a:pt x="4078612" y="291707"/>
                </a:lnTo>
                <a:lnTo>
                  <a:pt x="4074815" y="293087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069157" y="2469196"/>
            <a:ext cx="1504950" cy="1293495"/>
          </a:xfrm>
          <a:custGeom>
            <a:avLst/>
            <a:gdLst/>
            <a:ahLst/>
            <a:cxnLst/>
            <a:rect l="l" t="t" r="r" b="b"/>
            <a:pathLst>
              <a:path w="1504950" h="1293495">
                <a:moveTo>
                  <a:pt x="569043" y="447839"/>
                </a:moveTo>
                <a:lnTo>
                  <a:pt x="565045" y="467532"/>
                </a:lnTo>
                <a:lnTo>
                  <a:pt x="554158" y="483659"/>
                </a:lnTo>
                <a:lnTo>
                  <a:pt x="538046" y="494555"/>
                </a:lnTo>
                <a:lnTo>
                  <a:pt x="518371" y="498557"/>
                </a:lnTo>
                <a:lnTo>
                  <a:pt x="498696" y="494627"/>
                </a:lnTo>
                <a:lnTo>
                  <a:pt x="482584" y="483849"/>
                </a:lnTo>
                <a:lnTo>
                  <a:pt x="471698" y="467746"/>
                </a:lnTo>
                <a:lnTo>
                  <a:pt x="467699" y="447839"/>
                </a:lnTo>
                <a:lnTo>
                  <a:pt x="471698" y="428146"/>
                </a:lnTo>
                <a:lnTo>
                  <a:pt x="482584" y="412020"/>
                </a:lnTo>
                <a:lnTo>
                  <a:pt x="498696" y="401123"/>
                </a:lnTo>
                <a:lnTo>
                  <a:pt x="518371" y="397121"/>
                </a:lnTo>
                <a:lnTo>
                  <a:pt x="538046" y="401123"/>
                </a:lnTo>
                <a:lnTo>
                  <a:pt x="554158" y="412020"/>
                </a:lnTo>
                <a:lnTo>
                  <a:pt x="565045" y="428146"/>
                </a:lnTo>
                <a:lnTo>
                  <a:pt x="569043" y="447839"/>
                </a:lnTo>
                <a:close/>
              </a:path>
              <a:path w="1504950" h="1293495">
                <a:moveTo>
                  <a:pt x="569043" y="845468"/>
                </a:moveTo>
                <a:lnTo>
                  <a:pt x="565045" y="865161"/>
                </a:lnTo>
                <a:lnTo>
                  <a:pt x="554158" y="881288"/>
                </a:lnTo>
                <a:lnTo>
                  <a:pt x="538046" y="892184"/>
                </a:lnTo>
                <a:lnTo>
                  <a:pt x="518371" y="896186"/>
                </a:lnTo>
                <a:lnTo>
                  <a:pt x="498696" y="892184"/>
                </a:lnTo>
                <a:lnTo>
                  <a:pt x="482584" y="881288"/>
                </a:lnTo>
                <a:lnTo>
                  <a:pt x="471698" y="865161"/>
                </a:lnTo>
                <a:lnTo>
                  <a:pt x="467699" y="845468"/>
                </a:lnTo>
                <a:lnTo>
                  <a:pt x="471698" y="825775"/>
                </a:lnTo>
                <a:lnTo>
                  <a:pt x="482584" y="809649"/>
                </a:lnTo>
                <a:lnTo>
                  <a:pt x="498696" y="798752"/>
                </a:lnTo>
                <a:lnTo>
                  <a:pt x="518371" y="794750"/>
                </a:lnTo>
                <a:lnTo>
                  <a:pt x="538046" y="798752"/>
                </a:lnTo>
                <a:lnTo>
                  <a:pt x="554158" y="809649"/>
                </a:lnTo>
                <a:lnTo>
                  <a:pt x="565045" y="825775"/>
                </a:lnTo>
                <a:lnTo>
                  <a:pt x="569043" y="845468"/>
                </a:lnTo>
                <a:close/>
              </a:path>
              <a:path w="1504950" h="1293495">
                <a:moveTo>
                  <a:pt x="569043" y="1242590"/>
                </a:moveTo>
                <a:lnTo>
                  <a:pt x="565045" y="1262283"/>
                </a:lnTo>
                <a:lnTo>
                  <a:pt x="554158" y="1278410"/>
                </a:lnTo>
                <a:lnTo>
                  <a:pt x="538046" y="1289306"/>
                </a:lnTo>
                <a:lnTo>
                  <a:pt x="518371" y="1293308"/>
                </a:lnTo>
                <a:lnTo>
                  <a:pt x="498696" y="1289306"/>
                </a:lnTo>
                <a:lnTo>
                  <a:pt x="482584" y="1278410"/>
                </a:lnTo>
                <a:lnTo>
                  <a:pt x="471698" y="1262283"/>
                </a:lnTo>
                <a:lnTo>
                  <a:pt x="467699" y="1242590"/>
                </a:lnTo>
                <a:lnTo>
                  <a:pt x="471698" y="1222897"/>
                </a:lnTo>
                <a:lnTo>
                  <a:pt x="482584" y="1206771"/>
                </a:lnTo>
                <a:lnTo>
                  <a:pt x="498696" y="1195874"/>
                </a:lnTo>
                <a:lnTo>
                  <a:pt x="518371" y="1191872"/>
                </a:lnTo>
                <a:lnTo>
                  <a:pt x="538046" y="1195874"/>
                </a:lnTo>
                <a:lnTo>
                  <a:pt x="554158" y="1206771"/>
                </a:lnTo>
                <a:lnTo>
                  <a:pt x="565045" y="1222897"/>
                </a:lnTo>
                <a:lnTo>
                  <a:pt x="569043" y="1242590"/>
                </a:lnTo>
                <a:close/>
              </a:path>
              <a:path w="1504950" h="1293495">
                <a:moveTo>
                  <a:pt x="569043" y="50717"/>
                </a:moveTo>
                <a:lnTo>
                  <a:pt x="565045" y="70410"/>
                </a:lnTo>
                <a:lnTo>
                  <a:pt x="554158" y="86537"/>
                </a:lnTo>
                <a:lnTo>
                  <a:pt x="538046" y="97434"/>
                </a:lnTo>
                <a:lnTo>
                  <a:pt x="518371" y="101435"/>
                </a:lnTo>
                <a:lnTo>
                  <a:pt x="498696" y="97434"/>
                </a:lnTo>
                <a:lnTo>
                  <a:pt x="482584" y="86537"/>
                </a:lnTo>
                <a:lnTo>
                  <a:pt x="471698" y="70410"/>
                </a:lnTo>
                <a:lnTo>
                  <a:pt x="467699" y="50717"/>
                </a:lnTo>
                <a:lnTo>
                  <a:pt x="471698" y="31025"/>
                </a:lnTo>
                <a:lnTo>
                  <a:pt x="482584" y="14898"/>
                </a:lnTo>
                <a:lnTo>
                  <a:pt x="498696" y="4001"/>
                </a:lnTo>
                <a:lnTo>
                  <a:pt x="518371" y="0"/>
                </a:lnTo>
                <a:lnTo>
                  <a:pt x="538046" y="4001"/>
                </a:lnTo>
                <a:lnTo>
                  <a:pt x="554158" y="14898"/>
                </a:lnTo>
                <a:lnTo>
                  <a:pt x="565045" y="31025"/>
                </a:lnTo>
                <a:lnTo>
                  <a:pt x="569043" y="50717"/>
                </a:lnTo>
                <a:close/>
              </a:path>
              <a:path w="1504950" h="1293495">
                <a:moveTo>
                  <a:pt x="1037250" y="447839"/>
                </a:moveTo>
                <a:lnTo>
                  <a:pt x="1033251" y="467532"/>
                </a:lnTo>
                <a:lnTo>
                  <a:pt x="1022365" y="483659"/>
                </a:lnTo>
                <a:lnTo>
                  <a:pt x="1006253" y="494555"/>
                </a:lnTo>
                <a:lnTo>
                  <a:pt x="986578" y="498557"/>
                </a:lnTo>
                <a:lnTo>
                  <a:pt x="966903" y="494627"/>
                </a:lnTo>
                <a:lnTo>
                  <a:pt x="950791" y="483849"/>
                </a:lnTo>
                <a:lnTo>
                  <a:pt x="939904" y="467746"/>
                </a:lnTo>
                <a:lnTo>
                  <a:pt x="935906" y="447839"/>
                </a:lnTo>
                <a:lnTo>
                  <a:pt x="939904" y="428146"/>
                </a:lnTo>
                <a:lnTo>
                  <a:pt x="950791" y="412020"/>
                </a:lnTo>
                <a:lnTo>
                  <a:pt x="966903" y="401123"/>
                </a:lnTo>
                <a:lnTo>
                  <a:pt x="986578" y="397121"/>
                </a:lnTo>
                <a:lnTo>
                  <a:pt x="1006253" y="401123"/>
                </a:lnTo>
                <a:lnTo>
                  <a:pt x="1022365" y="412020"/>
                </a:lnTo>
                <a:lnTo>
                  <a:pt x="1033251" y="428146"/>
                </a:lnTo>
                <a:lnTo>
                  <a:pt x="1037250" y="447839"/>
                </a:lnTo>
                <a:close/>
              </a:path>
              <a:path w="1504950" h="1293495">
                <a:moveTo>
                  <a:pt x="1037250" y="845468"/>
                </a:moveTo>
                <a:lnTo>
                  <a:pt x="1033251" y="865161"/>
                </a:lnTo>
                <a:lnTo>
                  <a:pt x="1022365" y="881288"/>
                </a:lnTo>
                <a:lnTo>
                  <a:pt x="1006253" y="892184"/>
                </a:lnTo>
                <a:lnTo>
                  <a:pt x="986578" y="896186"/>
                </a:lnTo>
                <a:lnTo>
                  <a:pt x="966903" y="892184"/>
                </a:lnTo>
                <a:lnTo>
                  <a:pt x="950791" y="881288"/>
                </a:lnTo>
                <a:lnTo>
                  <a:pt x="939904" y="865161"/>
                </a:lnTo>
                <a:lnTo>
                  <a:pt x="935906" y="845468"/>
                </a:lnTo>
                <a:lnTo>
                  <a:pt x="939904" y="825775"/>
                </a:lnTo>
                <a:lnTo>
                  <a:pt x="950791" y="809649"/>
                </a:lnTo>
                <a:lnTo>
                  <a:pt x="966903" y="798752"/>
                </a:lnTo>
                <a:lnTo>
                  <a:pt x="986578" y="794750"/>
                </a:lnTo>
                <a:lnTo>
                  <a:pt x="1006253" y="798752"/>
                </a:lnTo>
                <a:lnTo>
                  <a:pt x="1022365" y="809649"/>
                </a:lnTo>
                <a:lnTo>
                  <a:pt x="1033251" y="825775"/>
                </a:lnTo>
                <a:lnTo>
                  <a:pt x="1037250" y="845468"/>
                </a:lnTo>
                <a:close/>
              </a:path>
              <a:path w="1504950" h="1293495">
                <a:moveTo>
                  <a:pt x="1037250" y="1242590"/>
                </a:moveTo>
                <a:lnTo>
                  <a:pt x="1033251" y="1262283"/>
                </a:lnTo>
                <a:lnTo>
                  <a:pt x="1022365" y="1278410"/>
                </a:lnTo>
                <a:lnTo>
                  <a:pt x="1006253" y="1289306"/>
                </a:lnTo>
                <a:lnTo>
                  <a:pt x="986578" y="1293308"/>
                </a:lnTo>
                <a:lnTo>
                  <a:pt x="966903" y="1289306"/>
                </a:lnTo>
                <a:lnTo>
                  <a:pt x="950791" y="1278410"/>
                </a:lnTo>
                <a:lnTo>
                  <a:pt x="939904" y="1262283"/>
                </a:lnTo>
                <a:lnTo>
                  <a:pt x="935906" y="1242590"/>
                </a:lnTo>
                <a:lnTo>
                  <a:pt x="939904" y="1222897"/>
                </a:lnTo>
                <a:lnTo>
                  <a:pt x="950791" y="1206771"/>
                </a:lnTo>
                <a:lnTo>
                  <a:pt x="966903" y="1195874"/>
                </a:lnTo>
                <a:lnTo>
                  <a:pt x="986578" y="1191872"/>
                </a:lnTo>
                <a:lnTo>
                  <a:pt x="1006253" y="1195874"/>
                </a:lnTo>
                <a:lnTo>
                  <a:pt x="1022365" y="1206771"/>
                </a:lnTo>
                <a:lnTo>
                  <a:pt x="1033251" y="1222897"/>
                </a:lnTo>
                <a:lnTo>
                  <a:pt x="1037250" y="1242590"/>
                </a:lnTo>
                <a:close/>
              </a:path>
              <a:path w="1504950" h="1293495">
                <a:moveTo>
                  <a:pt x="1037250" y="50717"/>
                </a:moveTo>
                <a:lnTo>
                  <a:pt x="1033251" y="70410"/>
                </a:lnTo>
                <a:lnTo>
                  <a:pt x="1022365" y="86537"/>
                </a:lnTo>
                <a:lnTo>
                  <a:pt x="1006253" y="97434"/>
                </a:lnTo>
                <a:lnTo>
                  <a:pt x="986578" y="101435"/>
                </a:lnTo>
                <a:lnTo>
                  <a:pt x="966903" y="97434"/>
                </a:lnTo>
                <a:lnTo>
                  <a:pt x="950791" y="86537"/>
                </a:lnTo>
                <a:lnTo>
                  <a:pt x="939904" y="70410"/>
                </a:lnTo>
                <a:lnTo>
                  <a:pt x="935906" y="50717"/>
                </a:lnTo>
                <a:lnTo>
                  <a:pt x="939904" y="31025"/>
                </a:lnTo>
                <a:lnTo>
                  <a:pt x="950791" y="14898"/>
                </a:lnTo>
                <a:lnTo>
                  <a:pt x="966903" y="4001"/>
                </a:lnTo>
                <a:lnTo>
                  <a:pt x="986578" y="0"/>
                </a:lnTo>
                <a:lnTo>
                  <a:pt x="1006253" y="4001"/>
                </a:lnTo>
                <a:lnTo>
                  <a:pt x="1022365" y="14898"/>
                </a:lnTo>
                <a:lnTo>
                  <a:pt x="1033251" y="31025"/>
                </a:lnTo>
                <a:lnTo>
                  <a:pt x="1037250" y="50717"/>
                </a:lnTo>
                <a:close/>
              </a:path>
              <a:path w="1504950" h="1293495">
                <a:moveTo>
                  <a:pt x="101343" y="447839"/>
                </a:moveTo>
                <a:lnTo>
                  <a:pt x="97345" y="467532"/>
                </a:lnTo>
                <a:lnTo>
                  <a:pt x="86458" y="483659"/>
                </a:lnTo>
                <a:lnTo>
                  <a:pt x="70346" y="494555"/>
                </a:lnTo>
                <a:lnTo>
                  <a:pt x="50671" y="498557"/>
                </a:lnTo>
                <a:lnTo>
                  <a:pt x="30996" y="494627"/>
                </a:lnTo>
                <a:lnTo>
                  <a:pt x="14884" y="483849"/>
                </a:lnTo>
                <a:lnTo>
                  <a:pt x="3998" y="467746"/>
                </a:lnTo>
                <a:lnTo>
                  <a:pt x="0" y="447839"/>
                </a:lnTo>
                <a:lnTo>
                  <a:pt x="3998" y="428146"/>
                </a:lnTo>
                <a:lnTo>
                  <a:pt x="14884" y="412020"/>
                </a:lnTo>
                <a:lnTo>
                  <a:pt x="30996" y="401123"/>
                </a:lnTo>
                <a:lnTo>
                  <a:pt x="50671" y="397121"/>
                </a:lnTo>
                <a:lnTo>
                  <a:pt x="70346" y="401123"/>
                </a:lnTo>
                <a:lnTo>
                  <a:pt x="86458" y="412020"/>
                </a:lnTo>
                <a:lnTo>
                  <a:pt x="97345" y="428146"/>
                </a:lnTo>
                <a:lnTo>
                  <a:pt x="101343" y="447839"/>
                </a:lnTo>
                <a:close/>
              </a:path>
              <a:path w="1504950" h="1293495">
                <a:moveTo>
                  <a:pt x="101343" y="845468"/>
                </a:moveTo>
                <a:lnTo>
                  <a:pt x="97345" y="865161"/>
                </a:lnTo>
                <a:lnTo>
                  <a:pt x="86458" y="881288"/>
                </a:lnTo>
                <a:lnTo>
                  <a:pt x="70346" y="892184"/>
                </a:lnTo>
                <a:lnTo>
                  <a:pt x="50671" y="896186"/>
                </a:lnTo>
                <a:lnTo>
                  <a:pt x="30996" y="892184"/>
                </a:lnTo>
                <a:lnTo>
                  <a:pt x="14884" y="881288"/>
                </a:lnTo>
                <a:lnTo>
                  <a:pt x="3998" y="865161"/>
                </a:lnTo>
                <a:lnTo>
                  <a:pt x="0" y="845468"/>
                </a:lnTo>
                <a:lnTo>
                  <a:pt x="3998" y="825775"/>
                </a:lnTo>
                <a:lnTo>
                  <a:pt x="14884" y="809649"/>
                </a:lnTo>
                <a:lnTo>
                  <a:pt x="30996" y="798752"/>
                </a:lnTo>
                <a:lnTo>
                  <a:pt x="50671" y="794750"/>
                </a:lnTo>
                <a:lnTo>
                  <a:pt x="70346" y="798752"/>
                </a:lnTo>
                <a:lnTo>
                  <a:pt x="86458" y="809649"/>
                </a:lnTo>
                <a:lnTo>
                  <a:pt x="97345" y="825775"/>
                </a:lnTo>
                <a:lnTo>
                  <a:pt x="101343" y="845468"/>
                </a:lnTo>
                <a:close/>
              </a:path>
              <a:path w="1504950" h="1293495">
                <a:moveTo>
                  <a:pt x="101343" y="1242590"/>
                </a:moveTo>
                <a:lnTo>
                  <a:pt x="97345" y="1262283"/>
                </a:lnTo>
                <a:lnTo>
                  <a:pt x="86458" y="1278410"/>
                </a:lnTo>
                <a:lnTo>
                  <a:pt x="70346" y="1289306"/>
                </a:lnTo>
                <a:lnTo>
                  <a:pt x="50671" y="1293308"/>
                </a:lnTo>
                <a:lnTo>
                  <a:pt x="30996" y="1289306"/>
                </a:lnTo>
                <a:lnTo>
                  <a:pt x="14884" y="1278410"/>
                </a:lnTo>
                <a:lnTo>
                  <a:pt x="3998" y="1262283"/>
                </a:lnTo>
                <a:lnTo>
                  <a:pt x="0" y="1242590"/>
                </a:lnTo>
                <a:lnTo>
                  <a:pt x="3998" y="1222897"/>
                </a:lnTo>
                <a:lnTo>
                  <a:pt x="14884" y="1206771"/>
                </a:lnTo>
                <a:lnTo>
                  <a:pt x="30996" y="1195874"/>
                </a:lnTo>
                <a:lnTo>
                  <a:pt x="50671" y="1191872"/>
                </a:lnTo>
                <a:lnTo>
                  <a:pt x="70346" y="1195874"/>
                </a:lnTo>
                <a:lnTo>
                  <a:pt x="86458" y="1206771"/>
                </a:lnTo>
                <a:lnTo>
                  <a:pt x="97345" y="1222897"/>
                </a:lnTo>
                <a:lnTo>
                  <a:pt x="101343" y="1242590"/>
                </a:lnTo>
                <a:close/>
              </a:path>
              <a:path w="1504950" h="1293495">
                <a:moveTo>
                  <a:pt x="101343" y="50717"/>
                </a:moveTo>
                <a:lnTo>
                  <a:pt x="97345" y="70410"/>
                </a:lnTo>
                <a:lnTo>
                  <a:pt x="86458" y="86537"/>
                </a:lnTo>
                <a:lnTo>
                  <a:pt x="70346" y="97434"/>
                </a:lnTo>
                <a:lnTo>
                  <a:pt x="50671" y="101435"/>
                </a:lnTo>
                <a:lnTo>
                  <a:pt x="30996" y="97434"/>
                </a:lnTo>
                <a:lnTo>
                  <a:pt x="14884" y="86537"/>
                </a:lnTo>
                <a:lnTo>
                  <a:pt x="3998" y="70410"/>
                </a:lnTo>
                <a:lnTo>
                  <a:pt x="0" y="50717"/>
                </a:lnTo>
                <a:lnTo>
                  <a:pt x="3998" y="31025"/>
                </a:lnTo>
                <a:lnTo>
                  <a:pt x="14884" y="14898"/>
                </a:lnTo>
                <a:lnTo>
                  <a:pt x="30996" y="4001"/>
                </a:lnTo>
                <a:lnTo>
                  <a:pt x="50671" y="0"/>
                </a:lnTo>
                <a:lnTo>
                  <a:pt x="70346" y="4001"/>
                </a:lnTo>
                <a:lnTo>
                  <a:pt x="86458" y="14898"/>
                </a:lnTo>
                <a:lnTo>
                  <a:pt x="97345" y="31025"/>
                </a:lnTo>
                <a:lnTo>
                  <a:pt x="101343" y="50717"/>
                </a:lnTo>
                <a:close/>
              </a:path>
              <a:path w="1504950" h="1293495">
                <a:moveTo>
                  <a:pt x="1504950" y="447839"/>
                </a:moveTo>
                <a:lnTo>
                  <a:pt x="1500951" y="467532"/>
                </a:lnTo>
                <a:lnTo>
                  <a:pt x="1490065" y="483659"/>
                </a:lnTo>
                <a:lnTo>
                  <a:pt x="1473953" y="494555"/>
                </a:lnTo>
                <a:lnTo>
                  <a:pt x="1454278" y="498557"/>
                </a:lnTo>
                <a:lnTo>
                  <a:pt x="1434603" y="494627"/>
                </a:lnTo>
                <a:lnTo>
                  <a:pt x="1418491" y="483849"/>
                </a:lnTo>
                <a:lnTo>
                  <a:pt x="1407604" y="467746"/>
                </a:lnTo>
                <a:lnTo>
                  <a:pt x="1403606" y="447839"/>
                </a:lnTo>
                <a:lnTo>
                  <a:pt x="1407604" y="428146"/>
                </a:lnTo>
                <a:lnTo>
                  <a:pt x="1418491" y="412020"/>
                </a:lnTo>
                <a:lnTo>
                  <a:pt x="1434603" y="401123"/>
                </a:lnTo>
                <a:lnTo>
                  <a:pt x="1454278" y="397121"/>
                </a:lnTo>
                <a:lnTo>
                  <a:pt x="1473953" y="401123"/>
                </a:lnTo>
                <a:lnTo>
                  <a:pt x="1490065" y="412020"/>
                </a:lnTo>
                <a:lnTo>
                  <a:pt x="1500951" y="428146"/>
                </a:lnTo>
                <a:lnTo>
                  <a:pt x="1504950" y="447839"/>
                </a:lnTo>
                <a:close/>
              </a:path>
              <a:path w="1504950" h="1293495">
                <a:moveTo>
                  <a:pt x="1504950" y="845468"/>
                </a:moveTo>
                <a:lnTo>
                  <a:pt x="1500951" y="865161"/>
                </a:lnTo>
                <a:lnTo>
                  <a:pt x="1490065" y="881288"/>
                </a:lnTo>
                <a:lnTo>
                  <a:pt x="1473953" y="892184"/>
                </a:lnTo>
                <a:lnTo>
                  <a:pt x="1454278" y="896186"/>
                </a:lnTo>
                <a:lnTo>
                  <a:pt x="1434603" y="892184"/>
                </a:lnTo>
                <a:lnTo>
                  <a:pt x="1418491" y="881288"/>
                </a:lnTo>
                <a:lnTo>
                  <a:pt x="1407604" y="865161"/>
                </a:lnTo>
                <a:lnTo>
                  <a:pt x="1403606" y="845468"/>
                </a:lnTo>
                <a:lnTo>
                  <a:pt x="1407604" y="825775"/>
                </a:lnTo>
                <a:lnTo>
                  <a:pt x="1418491" y="809649"/>
                </a:lnTo>
                <a:lnTo>
                  <a:pt x="1434603" y="798752"/>
                </a:lnTo>
                <a:lnTo>
                  <a:pt x="1454278" y="794750"/>
                </a:lnTo>
                <a:lnTo>
                  <a:pt x="1473953" y="798752"/>
                </a:lnTo>
                <a:lnTo>
                  <a:pt x="1490065" y="809649"/>
                </a:lnTo>
                <a:lnTo>
                  <a:pt x="1500951" y="825775"/>
                </a:lnTo>
                <a:lnTo>
                  <a:pt x="1504950" y="845468"/>
                </a:lnTo>
                <a:close/>
              </a:path>
              <a:path w="1504950" h="1293495">
                <a:moveTo>
                  <a:pt x="1504950" y="1242590"/>
                </a:moveTo>
                <a:lnTo>
                  <a:pt x="1500951" y="1262283"/>
                </a:lnTo>
                <a:lnTo>
                  <a:pt x="1490065" y="1278410"/>
                </a:lnTo>
                <a:lnTo>
                  <a:pt x="1473953" y="1289306"/>
                </a:lnTo>
                <a:lnTo>
                  <a:pt x="1454278" y="1293308"/>
                </a:lnTo>
                <a:lnTo>
                  <a:pt x="1434603" y="1289306"/>
                </a:lnTo>
                <a:lnTo>
                  <a:pt x="1418491" y="1278410"/>
                </a:lnTo>
                <a:lnTo>
                  <a:pt x="1407604" y="1262283"/>
                </a:lnTo>
                <a:lnTo>
                  <a:pt x="1403606" y="1242590"/>
                </a:lnTo>
                <a:lnTo>
                  <a:pt x="1407604" y="1222897"/>
                </a:lnTo>
                <a:lnTo>
                  <a:pt x="1418491" y="1206771"/>
                </a:lnTo>
                <a:lnTo>
                  <a:pt x="1434603" y="1195874"/>
                </a:lnTo>
                <a:lnTo>
                  <a:pt x="1454278" y="1191872"/>
                </a:lnTo>
                <a:lnTo>
                  <a:pt x="1473953" y="1195874"/>
                </a:lnTo>
                <a:lnTo>
                  <a:pt x="1490065" y="1206771"/>
                </a:lnTo>
                <a:lnTo>
                  <a:pt x="1500951" y="1222897"/>
                </a:lnTo>
                <a:lnTo>
                  <a:pt x="1504950" y="1242590"/>
                </a:lnTo>
                <a:close/>
              </a:path>
              <a:path w="1504950" h="1293495">
                <a:moveTo>
                  <a:pt x="1504950" y="50717"/>
                </a:moveTo>
                <a:lnTo>
                  <a:pt x="1500951" y="70410"/>
                </a:lnTo>
                <a:lnTo>
                  <a:pt x="1490065" y="86537"/>
                </a:lnTo>
                <a:lnTo>
                  <a:pt x="1473953" y="97434"/>
                </a:lnTo>
                <a:lnTo>
                  <a:pt x="1454278" y="101435"/>
                </a:lnTo>
                <a:lnTo>
                  <a:pt x="1434603" y="97434"/>
                </a:lnTo>
                <a:lnTo>
                  <a:pt x="1418491" y="86537"/>
                </a:lnTo>
                <a:lnTo>
                  <a:pt x="1407604" y="70410"/>
                </a:lnTo>
                <a:lnTo>
                  <a:pt x="1403606" y="50717"/>
                </a:lnTo>
                <a:lnTo>
                  <a:pt x="1407604" y="31025"/>
                </a:lnTo>
                <a:lnTo>
                  <a:pt x="1418491" y="14898"/>
                </a:lnTo>
                <a:lnTo>
                  <a:pt x="1434603" y="4001"/>
                </a:lnTo>
                <a:lnTo>
                  <a:pt x="1454278" y="0"/>
                </a:lnTo>
                <a:lnTo>
                  <a:pt x="1473953" y="4001"/>
                </a:lnTo>
                <a:lnTo>
                  <a:pt x="1490065" y="14898"/>
                </a:lnTo>
                <a:lnTo>
                  <a:pt x="1500951" y="31025"/>
                </a:lnTo>
                <a:lnTo>
                  <a:pt x="1504950" y="50717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863449" y="4260396"/>
            <a:ext cx="5429250" cy="1723389"/>
          </a:xfrm>
          <a:prstGeom prst="rect"/>
        </p:spPr>
        <p:txBody>
          <a:bodyPr wrap="square" lIns="0" tIns="48260" rIns="0" bIns="0" rtlCol="0" vert="horz">
            <a:spAutoFit/>
          </a:bodyPr>
          <a:lstStyle/>
          <a:p>
            <a:pPr marL="12700" marR="5080" indent="1808480">
              <a:lnSpc>
                <a:spcPts val="6650"/>
              </a:lnSpc>
              <a:spcBef>
                <a:spcPts val="380"/>
              </a:spcBef>
            </a:pPr>
            <a:r>
              <a:rPr dirty="0" sz="5600" spc="-50"/>
              <a:t>DATA  </a:t>
            </a:r>
            <a:r>
              <a:rPr dirty="0" sz="5600" spc="65"/>
              <a:t>V</a:t>
            </a:r>
            <a:r>
              <a:rPr dirty="0" sz="5600" spc="-1080"/>
              <a:t>I</a:t>
            </a:r>
            <a:r>
              <a:rPr dirty="0" sz="5600" spc="-150"/>
              <a:t>S</a:t>
            </a:r>
            <a:r>
              <a:rPr dirty="0" sz="5600" spc="-215"/>
              <a:t>U</a:t>
            </a:r>
            <a:r>
              <a:rPr dirty="0" sz="5600" spc="-55"/>
              <a:t>A</a:t>
            </a:r>
            <a:r>
              <a:rPr dirty="0" sz="5600" spc="170"/>
              <a:t>L</a:t>
            </a:r>
            <a:r>
              <a:rPr dirty="0" sz="5600" spc="-1080"/>
              <a:t>I</a:t>
            </a:r>
            <a:r>
              <a:rPr dirty="0" sz="5600" spc="-10"/>
              <a:t>Z</a:t>
            </a:r>
            <a:r>
              <a:rPr dirty="0" sz="5600" spc="-55"/>
              <a:t>A</a:t>
            </a:r>
            <a:r>
              <a:rPr dirty="0" sz="5600" spc="50"/>
              <a:t>T</a:t>
            </a:r>
            <a:r>
              <a:rPr dirty="0" sz="5600" spc="-1080"/>
              <a:t>I</a:t>
            </a:r>
            <a:r>
              <a:rPr dirty="0" sz="5600" spc="-35"/>
              <a:t>O</a:t>
            </a:r>
            <a:r>
              <a:rPr dirty="0" sz="5600" spc="-60"/>
              <a:t>N</a:t>
            </a:r>
            <a:endParaRPr sz="5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790798" y="3271973"/>
            <a:ext cx="2489200" cy="4962525"/>
          </a:xfrm>
          <a:custGeom>
            <a:avLst/>
            <a:gdLst/>
            <a:ahLst/>
            <a:cxnLst/>
            <a:rect l="l" t="t" r="r" b="b"/>
            <a:pathLst>
              <a:path w="2489200" h="4962525">
                <a:moveTo>
                  <a:pt x="12699" y="2193434"/>
                </a:moveTo>
                <a:lnTo>
                  <a:pt x="12699" y="2764920"/>
                </a:lnTo>
                <a:lnTo>
                  <a:pt x="0" y="2717901"/>
                </a:lnTo>
                <a:lnTo>
                  <a:pt x="0" y="2240453"/>
                </a:lnTo>
                <a:lnTo>
                  <a:pt x="12699" y="2193434"/>
                </a:lnTo>
                <a:close/>
              </a:path>
              <a:path w="2489200" h="4962525">
                <a:moveTo>
                  <a:pt x="25399" y="2100190"/>
                </a:moveTo>
                <a:lnTo>
                  <a:pt x="25399" y="2858164"/>
                </a:lnTo>
                <a:lnTo>
                  <a:pt x="12699" y="2811677"/>
                </a:lnTo>
                <a:lnTo>
                  <a:pt x="12699" y="2146677"/>
                </a:lnTo>
                <a:lnTo>
                  <a:pt x="25399" y="2100190"/>
                </a:lnTo>
                <a:close/>
              </a:path>
              <a:path w="2489200" h="4962525">
                <a:moveTo>
                  <a:pt x="63499" y="2859825"/>
                </a:moveTo>
                <a:lnTo>
                  <a:pt x="63499" y="3041242"/>
                </a:lnTo>
                <a:lnTo>
                  <a:pt x="25399" y="2904372"/>
                </a:lnTo>
                <a:lnTo>
                  <a:pt x="25399" y="2527611"/>
                </a:lnTo>
                <a:lnTo>
                  <a:pt x="38099" y="2575818"/>
                </a:lnTo>
                <a:lnTo>
                  <a:pt x="38099" y="2718997"/>
                </a:lnTo>
                <a:lnTo>
                  <a:pt x="50799" y="2766212"/>
                </a:lnTo>
                <a:lnTo>
                  <a:pt x="50799" y="2813158"/>
                </a:lnTo>
                <a:lnTo>
                  <a:pt x="63499" y="2859825"/>
                </a:lnTo>
                <a:close/>
              </a:path>
              <a:path w="2489200" h="4962525">
                <a:moveTo>
                  <a:pt x="63499" y="1917112"/>
                </a:moveTo>
                <a:lnTo>
                  <a:pt x="63499" y="2098529"/>
                </a:lnTo>
                <a:lnTo>
                  <a:pt x="50799" y="2145196"/>
                </a:lnTo>
                <a:lnTo>
                  <a:pt x="50799" y="2192142"/>
                </a:lnTo>
                <a:lnTo>
                  <a:pt x="38099" y="2239357"/>
                </a:lnTo>
                <a:lnTo>
                  <a:pt x="38099" y="2382536"/>
                </a:lnTo>
                <a:lnTo>
                  <a:pt x="25399" y="2430743"/>
                </a:lnTo>
                <a:lnTo>
                  <a:pt x="25399" y="2053982"/>
                </a:lnTo>
                <a:lnTo>
                  <a:pt x="63499" y="1917112"/>
                </a:lnTo>
                <a:close/>
              </a:path>
              <a:path w="2489200" h="4962525">
                <a:moveTo>
                  <a:pt x="2476499" y="0"/>
                </a:moveTo>
                <a:lnTo>
                  <a:pt x="2476499" y="4960725"/>
                </a:lnTo>
                <a:lnTo>
                  <a:pt x="2463799" y="4962216"/>
                </a:lnTo>
                <a:lnTo>
                  <a:pt x="2425699" y="4961755"/>
                </a:lnTo>
                <a:lnTo>
                  <a:pt x="2374899" y="4960376"/>
                </a:lnTo>
                <a:lnTo>
                  <a:pt x="2324099" y="4958089"/>
                </a:lnTo>
                <a:lnTo>
                  <a:pt x="2273299" y="4954902"/>
                </a:lnTo>
                <a:lnTo>
                  <a:pt x="2235199" y="4950824"/>
                </a:lnTo>
                <a:lnTo>
                  <a:pt x="2184399" y="4945861"/>
                </a:lnTo>
                <a:lnTo>
                  <a:pt x="2133599" y="4940024"/>
                </a:lnTo>
                <a:lnTo>
                  <a:pt x="2095499" y="4933321"/>
                </a:lnTo>
                <a:lnTo>
                  <a:pt x="2044699" y="4925759"/>
                </a:lnTo>
                <a:lnTo>
                  <a:pt x="1993899" y="4917347"/>
                </a:lnTo>
                <a:lnTo>
                  <a:pt x="1955799" y="4908094"/>
                </a:lnTo>
                <a:lnTo>
                  <a:pt x="1904999" y="4898008"/>
                </a:lnTo>
                <a:lnTo>
                  <a:pt x="1866899" y="4887098"/>
                </a:lnTo>
                <a:lnTo>
                  <a:pt x="1816099" y="4875371"/>
                </a:lnTo>
                <a:lnTo>
                  <a:pt x="1777999" y="4862836"/>
                </a:lnTo>
                <a:lnTo>
                  <a:pt x="1727199" y="4849503"/>
                </a:lnTo>
                <a:lnTo>
                  <a:pt x="1689099" y="4835378"/>
                </a:lnTo>
                <a:lnTo>
                  <a:pt x="1638299" y="4820470"/>
                </a:lnTo>
                <a:lnTo>
                  <a:pt x="1600199" y="4804789"/>
                </a:lnTo>
                <a:lnTo>
                  <a:pt x="1562099" y="4788342"/>
                </a:lnTo>
                <a:lnTo>
                  <a:pt x="1511299" y="4771137"/>
                </a:lnTo>
                <a:lnTo>
                  <a:pt x="1473199" y="4753184"/>
                </a:lnTo>
                <a:lnTo>
                  <a:pt x="1435099" y="4734489"/>
                </a:lnTo>
                <a:lnTo>
                  <a:pt x="1396999" y="4715063"/>
                </a:lnTo>
                <a:lnTo>
                  <a:pt x="1358899" y="4694913"/>
                </a:lnTo>
                <a:lnTo>
                  <a:pt x="1308099" y="4674048"/>
                </a:lnTo>
                <a:lnTo>
                  <a:pt x="1269999" y="4652475"/>
                </a:lnTo>
                <a:lnTo>
                  <a:pt x="1231899" y="4630205"/>
                </a:lnTo>
                <a:lnTo>
                  <a:pt x="1193799" y="4607243"/>
                </a:lnTo>
                <a:lnTo>
                  <a:pt x="1155699" y="4583601"/>
                </a:lnTo>
                <a:lnTo>
                  <a:pt x="1117599" y="4559285"/>
                </a:lnTo>
                <a:lnTo>
                  <a:pt x="1079499" y="4534304"/>
                </a:lnTo>
                <a:lnTo>
                  <a:pt x="1041399" y="4508666"/>
                </a:lnTo>
                <a:lnTo>
                  <a:pt x="1003299" y="4482380"/>
                </a:lnTo>
                <a:lnTo>
                  <a:pt x="977899" y="4455455"/>
                </a:lnTo>
                <a:lnTo>
                  <a:pt x="939799" y="4427898"/>
                </a:lnTo>
                <a:lnTo>
                  <a:pt x="901699" y="4399718"/>
                </a:lnTo>
                <a:lnTo>
                  <a:pt x="863599" y="4370924"/>
                </a:lnTo>
                <a:lnTo>
                  <a:pt x="838199" y="4341523"/>
                </a:lnTo>
                <a:lnTo>
                  <a:pt x="800099" y="4311525"/>
                </a:lnTo>
                <a:lnTo>
                  <a:pt x="761999" y="4280938"/>
                </a:lnTo>
                <a:lnTo>
                  <a:pt x="736599" y="4249769"/>
                </a:lnTo>
                <a:lnTo>
                  <a:pt x="698499" y="4218028"/>
                </a:lnTo>
                <a:lnTo>
                  <a:pt x="673099" y="4185723"/>
                </a:lnTo>
                <a:lnTo>
                  <a:pt x="647699" y="4152862"/>
                </a:lnTo>
                <a:lnTo>
                  <a:pt x="609599" y="4119454"/>
                </a:lnTo>
                <a:lnTo>
                  <a:pt x="584199" y="4085507"/>
                </a:lnTo>
                <a:lnTo>
                  <a:pt x="558799" y="4051030"/>
                </a:lnTo>
                <a:lnTo>
                  <a:pt x="520699" y="4016030"/>
                </a:lnTo>
                <a:lnTo>
                  <a:pt x="495299" y="3980517"/>
                </a:lnTo>
                <a:lnTo>
                  <a:pt x="444499" y="3907982"/>
                </a:lnTo>
                <a:lnTo>
                  <a:pt x="393699" y="3833494"/>
                </a:lnTo>
                <a:lnTo>
                  <a:pt x="342899" y="3757118"/>
                </a:lnTo>
                <a:lnTo>
                  <a:pt x="330199" y="3718244"/>
                </a:lnTo>
                <a:lnTo>
                  <a:pt x="304799" y="3678923"/>
                </a:lnTo>
                <a:lnTo>
                  <a:pt x="253999" y="3598976"/>
                </a:lnTo>
                <a:lnTo>
                  <a:pt x="241299" y="3558366"/>
                </a:lnTo>
                <a:lnTo>
                  <a:pt x="215899" y="3517343"/>
                </a:lnTo>
                <a:lnTo>
                  <a:pt x="190499" y="3434092"/>
                </a:lnTo>
                <a:lnTo>
                  <a:pt x="165099" y="3391881"/>
                </a:lnTo>
                <a:lnTo>
                  <a:pt x="139699" y="3306329"/>
                </a:lnTo>
                <a:lnTo>
                  <a:pt x="114299" y="3263005"/>
                </a:lnTo>
                <a:lnTo>
                  <a:pt x="63499" y="3086253"/>
                </a:lnTo>
                <a:lnTo>
                  <a:pt x="63499" y="2906205"/>
                </a:lnTo>
                <a:lnTo>
                  <a:pt x="101599" y="3043533"/>
                </a:lnTo>
                <a:lnTo>
                  <a:pt x="101599" y="3088676"/>
                </a:lnTo>
                <a:lnTo>
                  <a:pt x="139699" y="3222083"/>
                </a:lnTo>
                <a:lnTo>
                  <a:pt x="165099" y="3265849"/>
                </a:lnTo>
                <a:lnTo>
                  <a:pt x="203199" y="3394914"/>
                </a:lnTo>
                <a:lnTo>
                  <a:pt x="228599" y="3437163"/>
                </a:lnTo>
                <a:lnTo>
                  <a:pt x="241299" y="3479011"/>
                </a:lnTo>
                <a:lnTo>
                  <a:pt x="266699" y="3520449"/>
                </a:lnTo>
                <a:lnTo>
                  <a:pt x="279399" y="3561468"/>
                </a:lnTo>
                <a:lnTo>
                  <a:pt x="304799" y="3602059"/>
                </a:lnTo>
                <a:lnTo>
                  <a:pt x="317499" y="3642215"/>
                </a:lnTo>
                <a:lnTo>
                  <a:pt x="368299" y="3721182"/>
                </a:lnTo>
                <a:lnTo>
                  <a:pt x="419099" y="3798300"/>
                </a:lnTo>
                <a:lnTo>
                  <a:pt x="469899" y="3873498"/>
                </a:lnTo>
                <a:lnTo>
                  <a:pt x="520699" y="3946706"/>
                </a:lnTo>
                <a:lnTo>
                  <a:pt x="546099" y="3982542"/>
                </a:lnTo>
                <a:lnTo>
                  <a:pt x="571499" y="4017855"/>
                </a:lnTo>
                <a:lnTo>
                  <a:pt x="596899" y="4052635"/>
                </a:lnTo>
                <a:lnTo>
                  <a:pt x="634999" y="4086873"/>
                </a:lnTo>
                <a:lnTo>
                  <a:pt x="660399" y="4120562"/>
                </a:lnTo>
                <a:lnTo>
                  <a:pt x="698499" y="4153692"/>
                </a:lnTo>
                <a:lnTo>
                  <a:pt x="723899" y="4186255"/>
                </a:lnTo>
                <a:lnTo>
                  <a:pt x="749299" y="4218241"/>
                </a:lnTo>
                <a:lnTo>
                  <a:pt x="787399" y="4249642"/>
                </a:lnTo>
                <a:lnTo>
                  <a:pt x="825499" y="4280450"/>
                </a:lnTo>
                <a:lnTo>
                  <a:pt x="850899" y="4310655"/>
                </a:lnTo>
                <a:lnTo>
                  <a:pt x="888999" y="4340249"/>
                </a:lnTo>
                <a:lnTo>
                  <a:pt x="927099" y="4369223"/>
                </a:lnTo>
                <a:lnTo>
                  <a:pt x="952499" y="4397568"/>
                </a:lnTo>
                <a:lnTo>
                  <a:pt x="990599" y="4425276"/>
                </a:lnTo>
                <a:lnTo>
                  <a:pt x="1028699" y="4452337"/>
                </a:lnTo>
                <a:lnTo>
                  <a:pt x="1066799" y="4478743"/>
                </a:lnTo>
                <a:lnTo>
                  <a:pt x="1104899" y="4504486"/>
                </a:lnTo>
                <a:lnTo>
                  <a:pt x="1142999" y="4529556"/>
                </a:lnTo>
                <a:lnTo>
                  <a:pt x="1181099" y="4553945"/>
                </a:lnTo>
                <a:lnTo>
                  <a:pt x="1219199" y="4577644"/>
                </a:lnTo>
                <a:lnTo>
                  <a:pt x="1257299" y="4600644"/>
                </a:lnTo>
                <a:lnTo>
                  <a:pt x="1295399" y="4622936"/>
                </a:lnTo>
                <a:lnTo>
                  <a:pt x="1333499" y="4644512"/>
                </a:lnTo>
                <a:lnTo>
                  <a:pt x="1371599" y="4665363"/>
                </a:lnTo>
                <a:lnTo>
                  <a:pt x="1409699" y="4685481"/>
                </a:lnTo>
                <a:lnTo>
                  <a:pt x="1460499" y="4704856"/>
                </a:lnTo>
                <a:lnTo>
                  <a:pt x="1498599" y="4723479"/>
                </a:lnTo>
                <a:lnTo>
                  <a:pt x="1536699" y="4741343"/>
                </a:lnTo>
                <a:lnTo>
                  <a:pt x="1587499" y="4758437"/>
                </a:lnTo>
                <a:lnTo>
                  <a:pt x="1625599" y="4774754"/>
                </a:lnTo>
                <a:lnTo>
                  <a:pt x="1663699" y="4790285"/>
                </a:lnTo>
                <a:lnTo>
                  <a:pt x="1714499" y="4805021"/>
                </a:lnTo>
                <a:lnTo>
                  <a:pt x="1752599" y="4818953"/>
                </a:lnTo>
                <a:lnTo>
                  <a:pt x="1803399" y="4832072"/>
                </a:lnTo>
                <a:lnTo>
                  <a:pt x="1841499" y="4844370"/>
                </a:lnTo>
                <a:lnTo>
                  <a:pt x="1892299" y="4855838"/>
                </a:lnTo>
                <a:lnTo>
                  <a:pt x="1930399" y="4866467"/>
                </a:lnTo>
                <a:lnTo>
                  <a:pt x="1981199" y="4876249"/>
                </a:lnTo>
                <a:lnTo>
                  <a:pt x="2031999" y="4885174"/>
                </a:lnTo>
                <a:lnTo>
                  <a:pt x="2070099" y="4893234"/>
                </a:lnTo>
                <a:lnTo>
                  <a:pt x="2120899" y="4900420"/>
                </a:lnTo>
                <a:lnTo>
                  <a:pt x="2171699" y="4906724"/>
                </a:lnTo>
                <a:lnTo>
                  <a:pt x="2209799" y="4912136"/>
                </a:lnTo>
                <a:lnTo>
                  <a:pt x="2260599" y="4916648"/>
                </a:lnTo>
                <a:lnTo>
                  <a:pt x="2349499" y="4922937"/>
                </a:lnTo>
                <a:lnTo>
                  <a:pt x="2400299" y="4924697"/>
                </a:lnTo>
                <a:lnTo>
                  <a:pt x="2451099" y="4925521"/>
                </a:lnTo>
                <a:lnTo>
                  <a:pt x="2451099" y="0"/>
                </a:lnTo>
                <a:lnTo>
                  <a:pt x="2476499" y="0"/>
                </a:lnTo>
                <a:close/>
              </a:path>
              <a:path w="2489200" h="4962525">
                <a:moveTo>
                  <a:pt x="2451099" y="0"/>
                </a:moveTo>
                <a:lnTo>
                  <a:pt x="2451099" y="32833"/>
                </a:lnTo>
                <a:lnTo>
                  <a:pt x="2400299" y="33658"/>
                </a:lnTo>
                <a:lnTo>
                  <a:pt x="2349499" y="35417"/>
                </a:lnTo>
                <a:lnTo>
                  <a:pt x="2260599" y="41706"/>
                </a:lnTo>
                <a:lnTo>
                  <a:pt x="2209799" y="46218"/>
                </a:lnTo>
                <a:lnTo>
                  <a:pt x="2171699" y="51630"/>
                </a:lnTo>
                <a:lnTo>
                  <a:pt x="2120899" y="57934"/>
                </a:lnTo>
                <a:lnTo>
                  <a:pt x="2070099" y="65120"/>
                </a:lnTo>
                <a:lnTo>
                  <a:pt x="2031999" y="73180"/>
                </a:lnTo>
                <a:lnTo>
                  <a:pt x="1981199" y="82105"/>
                </a:lnTo>
                <a:lnTo>
                  <a:pt x="1930399" y="91887"/>
                </a:lnTo>
                <a:lnTo>
                  <a:pt x="1892299" y="102516"/>
                </a:lnTo>
                <a:lnTo>
                  <a:pt x="1841499" y="113984"/>
                </a:lnTo>
                <a:lnTo>
                  <a:pt x="1803399" y="126282"/>
                </a:lnTo>
                <a:lnTo>
                  <a:pt x="1752599" y="139401"/>
                </a:lnTo>
                <a:lnTo>
                  <a:pt x="1714499" y="153333"/>
                </a:lnTo>
                <a:lnTo>
                  <a:pt x="1663699" y="168069"/>
                </a:lnTo>
                <a:lnTo>
                  <a:pt x="1625599" y="183600"/>
                </a:lnTo>
                <a:lnTo>
                  <a:pt x="1587499" y="199917"/>
                </a:lnTo>
                <a:lnTo>
                  <a:pt x="1536699" y="217011"/>
                </a:lnTo>
                <a:lnTo>
                  <a:pt x="1498599" y="234875"/>
                </a:lnTo>
                <a:lnTo>
                  <a:pt x="1460499" y="253498"/>
                </a:lnTo>
                <a:lnTo>
                  <a:pt x="1409699" y="272873"/>
                </a:lnTo>
                <a:lnTo>
                  <a:pt x="1371599" y="292991"/>
                </a:lnTo>
                <a:lnTo>
                  <a:pt x="1333499" y="313842"/>
                </a:lnTo>
                <a:lnTo>
                  <a:pt x="1295399" y="335418"/>
                </a:lnTo>
                <a:lnTo>
                  <a:pt x="1257299" y="357711"/>
                </a:lnTo>
                <a:lnTo>
                  <a:pt x="1219199" y="380711"/>
                </a:lnTo>
                <a:lnTo>
                  <a:pt x="1181099" y="404409"/>
                </a:lnTo>
                <a:lnTo>
                  <a:pt x="1142999" y="428798"/>
                </a:lnTo>
                <a:lnTo>
                  <a:pt x="1104899" y="453868"/>
                </a:lnTo>
                <a:lnTo>
                  <a:pt x="1066799" y="479611"/>
                </a:lnTo>
                <a:lnTo>
                  <a:pt x="1028699" y="506017"/>
                </a:lnTo>
                <a:lnTo>
                  <a:pt x="990599" y="533079"/>
                </a:lnTo>
                <a:lnTo>
                  <a:pt x="952499" y="560786"/>
                </a:lnTo>
                <a:lnTo>
                  <a:pt x="927099" y="589131"/>
                </a:lnTo>
                <a:lnTo>
                  <a:pt x="888999" y="618105"/>
                </a:lnTo>
                <a:lnTo>
                  <a:pt x="850899" y="647699"/>
                </a:lnTo>
                <a:lnTo>
                  <a:pt x="825499" y="677904"/>
                </a:lnTo>
                <a:lnTo>
                  <a:pt x="787399" y="708712"/>
                </a:lnTo>
                <a:lnTo>
                  <a:pt x="749299" y="740113"/>
                </a:lnTo>
                <a:lnTo>
                  <a:pt x="723899" y="772100"/>
                </a:lnTo>
                <a:lnTo>
                  <a:pt x="698499" y="804662"/>
                </a:lnTo>
                <a:lnTo>
                  <a:pt x="660399" y="837792"/>
                </a:lnTo>
                <a:lnTo>
                  <a:pt x="634999" y="871481"/>
                </a:lnTo>
                <a:lnTo>
                  <a:pt x="596899" y="905719"/>
                </a:lnTo>
                <a:lnTo>
                  <a:pt x="571499" y="940499"/>
                </a:lnTo>
                <a:lnTo>
                  <a:pt x="546099" y="975812"/>
                </a:lnTo>
                <a:lnTo>
                  <a:pt x="520699" y="1011648"/>
                </a:lnTo>
                <a:lnTo>
                  <a:pt x="469899" y="1084856"/>
                </a:lnTo>
                <a:lnTo>
                  <a:pt x="419099" y="1160054"/>
                </a:lnTo>
                <a:lnTo>
                  <a:pt x="368299" y="1237172"/>
                </a:lnTo>
                <a:lnTo>
                  <a:pt x="317499" y="1316139"/>
                </a:lnTo>
                <a:lnTo>
                  <a:pt x="304799" y="1356295"/>
                </a:lnTo>
                <a:lnTo>
                  <a:pt x="279399" y="1396886"/>
                </a:lnTo>
                <a:lnTo>
                  <a:pt x="266699" y="1437906"/>
                </a:lnTo>
                <a:lnTo>
                  <a:pt x="241299" y="1479343"/>
                </a:lnTo>
                <a:lnTo>
                  <a:pt x="228599" y="1521191"/>
                </a:lnTo>
                <a:lnTo>
                  <a:pt x="203199" y="1563440"/>
                </a:lnTo>
                <a:lnTo>
                  <a:pt x="165099" y="1692505"/>
                </a:lnTo>
                <a:lnTo>
                  <a:pt x="139699" y="1736271"/>
                </a:lnTo>
                <a:lnTo>
                  <a:pt x="101599" y="1869678"/>
                </a:lnTo>
                <a:lnTo>
                  <a:pt x="101599" y="1914821"/>
                </a:lnTo>
                <a:lnTo>
                  <a:pt x="63499" y="2052149"/>
                </a:lnTo>
                <a:lnTo>
                  <a:pt x="63499" y="1872102"/>
                </a:lnTo>
                <a:lnTo>
                  <a:pt x="114299" y="1695349"/>
                </a:lnTo>
                <a:lnTo>
                  <a:pt x="139699" y="1652025"/>
                </a:lnTo>
                <a:lnTo>
                  <a:pt x="165099" y="1566473"/>
                </a:lnTo>
                <a:lnTo>
                  <a:pt x="190499" y="1524262"/>
                </a:lnTo>
                <a:lnTo>
                  <a:pt x="215899" y="1441011"/>
                </a:lnTo>
                <a:lnTo>
                  <a:pt x="241299" y="1399989"/>
                </a:lnTo>
                <a:lnTo>
                  <a:pt x="253999" y="1359379"/>
                </a:lnTo>
                <a:lnTo>
                  <a:pt x="304799" y="1279431"/>
                </a:lnTo>
                <a:lnTo>
                  <a:pt x="330199" y="1240110"/>
                </a:lnTo>
                <a:lnTo>
                  <a:pt x="342899" y="1201236"/>
                </a:lnTo>
                <a:lnTo>
                  <a:pt x="393699" y="1124861"/>
                </a:lnTo>
                <a:lnTo>
                  <a:pt x="444499" y="1050372"/>
                </a:lnTo>
                <a:lnTo>
                  <a:pt x="495299" y="977838"/>
                </a:lnTo>
                <a:lnTo>
                  <a:pt x="520699" y="942324"/>
                </a:lnTo>
                <a:lnTo>
                  <a:pt x="558799" y="907324"/>
                </a:lnTo>
                <a:lnTo>
                  <a:pt x="584199" y="872847"/>
                </a:lnTo>
                <a:lnTo>
                  <a:pt x="609599" y="838900"/>
                </a:lnTo>
                <a:lnTo>
                  <a:pt x="647699" y="805492"/>
                </a:lnTo>
                <a:lnTo>
                  <a:pt x="673099" y="772631"/>
                </a:lnTo>
                <a:lnTo>
                  <a:pt x="698499" y="740326"/>
                </a:lnTo>
                <a:lnTo>
                  <a:pt x="736599" y="708585"/>
                </a:lnTo>
                <a:lnTo>
                  <a:pt x="761999" y="677416"/>
                </a:lnTo>
                <a:lnTo>
                  <a:pt x="800099" y="646829"/>
                </a:lnTo>
                <a:lnTo>
                  <a:pt x="838199" y="616831"/>
                </a:lnTo>
                <a:lnTo>
                  <a:pt x="863599" y="587430"/>
                </a:lnTo>
                <a:lnTo>
                  <a:pt x="901699" y="558636"/>
                </a:lnTo>
                <a:lnTo>
                  <a:pt x="939799" y="530456"/>
                </a:lnTo>
                <a:lnTo>
                  <a:pt x="977899" y="502899"/>
                </a:lnTo>
                <a:lnTo>
                  <a:pt x="1003299" y="475974"/>
                </a:lnTo>
                <a:lnTo>
                  <a:pt x="1041399" y="449688"/>
                </a:lnTo>
                <a:lnTo>
                  <a:pt x="1079499" y="424051"/>
                </a:lnTo>
                <a:lnTo>
                  <a:pt x="1117599" y="399070"/>
                </a:lnTo>
                <a:lnTo>
                  <a:pt x="1155699" y="374753"/>
                </a:lnTo>
                <a:lnTo>
                  <a:pt x="1193799" y="351111"/>
                </a:lnTo>
                <a:lnTo>
                  <a:pt x="1231899" y="328150"/>
                </a:lnTo>
                <a:lnTo>
                  <a:pt x="1269999" y="305879"/>
                </a:lnTo>
                <a:lnTo>
                  <a:pt x="1308099" y="284306"/>
                </a:lnTo>
                <a:lnTo>
                  <a:pt x="1358899" y="263441"/>
                </a:lnTo>
                <a:lnTo>
                  <a:pt x="1396999" y="243291"/>
                </a:lnTo>
                <a:lnTo>
                  <a:pt x="1435099" y="223865"/>
                </a:lnTo>
                <a:lnTo>
                  <a:pt x="1473199" y="205171"/>
                </a:lnTo>
                <a:lnTo>
                  <a:pt x="1511299" y="187217"/>
                </a:lnTo>
                <a:lnTo>
                  <a:pt x="1562099" y="170012"/>
                </a:lnTo>
                <a:lnTo>
                  <a:pt x="1600199" y="153565"/>
                </a:lnTo>
                <a:lnTo>
                  <a:pt x="1638299" y="137884"/>
                </a:lnTo>
                <a:lnTo>
                  <a:pt x="1689099" y="122976"/>
                </a:lnTo>
                <a:lnTo>
                  <a:pt x="1727199" y="108852"/>
                </a:lnTo>
                <a:lnTo>
                  <a:pt x="1777999" y="95518"/>
                </a:lnTo>
                <a:lnTo>
                  <a:pt x="1816099" y="82983"/>
                </a:lnTo>
                <a:lnTo>
                  <a:pt x="1866899" y="71257"/>
                </a:lnTo>
                <a:lnTo>
                  <a:pt x="1904999" y="60346"/>
                </a:lnTo>
                <a:lnTo>
                  <a:pt x="1955799" y="50260"/>
                </a:lnTo>
                <a:lnTo>
                  <a:pt x="1993899" y="41007"/>
                </a:lnTo>
                <a:lnTo>
                  <a:pt x="2044699" y="32595"/>
                </a:lnTo>
                <a:lnTo>
                  <a:pt x="2095499" y="25033"/>
                </a:lnTo>
                <a:lnTo>
                  <a:pt x="2133599" y="18330"/>
                </a:lnTo>
                <a:lnTo>
                  <a:pt x="2184399" y="12493"/>
                </a:lnTo>
                <a:lnTo>
                  <a:pt x="2235199" y="7530"/>
                </a:lnTo>
                <a:lnTo>
                  <a:pt x="2273299" y="3452"/>
                </a:lnTo>
                <a:lnTo>
                  <a:pt x="2324099" y="265"/>
                </a:lnTo>
                <a:lnTo>
                  <a:pt x="2336799" y="0"/>
                </a:lnTo>
                <a:lnTo>
                  <a:pt x="2451099" y="0"/>
                </a:lnTo>
                <a:close/>
              </a:path>
              <a:path w="2489200" h="4962525">
                <a:moveTo>
                  <a:pt x="2489199" y="7491"/>
                </a:moveTo>
                <a:lnTo>
                  <a:pt x="2489199" y="4950863"/>
                </a:lnTo>
                <a:lnTo>
                  <a:pt x="2476499" y="4956712"/>
                </a:lnTo>
                <a:lnTo>
                  <a:pt x="2476499" y="1643"/>
                </a:lnTo>
                <a:lnTo>
                  <a:pt x="2489199" y="74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763725" y="1713476"/>
            <a:ext cx="2495549" cy="49815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653850" y="4014893"/>
            <a:ext cx="1041400" cy="957580"/>
          </a:xfrm>
          <a:custGeom>
            <a:avLst/>
            <a:gdLst/>
            <a:ahLst/>
            <a:cxnLst/>
            <a:rect l="l" t="t" r="r" b="b"/>
            <a:pathLst>
              <a:path w="1041400" h="957579">
                <a:moveTo>
                  <a:pt x="0" y="846061"/>
                </a:moveTo>
                <a:lnTo>
                  <a:pt x="616932" y="0"/>
                </a:lnTo>
                <a:lnTo>
                  <a:pt x="1041155" y="957294"/>
                </a:lnTo>
                <a:lnTo>
                  <a:pt x="0" y="846061"/>
                </a:lnTo>
                <a:close/>
              </a:path>
            </a:pathLst>
          </a:custGeom>
          <a:solidFill>
            <a:srgbClr val="EB7D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010712" y="7683672"/>
            <a:ext cx="1285875" cy="1103630"/>
          </a:xfrm>
          <a:custGeom>
            <a:avLst/>
            <a:gdLst/>
            <a:ahLst/>
            <a:cxnLst/>
            <a:rect l="l" t="t" r="r" b="b"/>
            <a:pathLst>
              <a:path w="1285875" h="1103629">
                <a:moveTo>
                  <a:pt x="486207" y="381961"/>
                </a:moveTo>
                <a:lnTo>
                  <a:pt x="482791" y="398757"/>
                </a:lnTo>
                <a:lnTo>
                  <a:pt x="473489" y="412511"/>
                </a:lnTo>
                <a:lnTo>
                  <a:pt x="459723" y="421805"/>
                </a:lnTo>
                <a:lnTo>
                  <a:pt x="442912" y="425218"/>
                </a:lnTo>
                <a:lnTo>
                  <a:pt x="426101" y="421866"/>
                </a:lnTo>
                <a:lnTo>
                  <a:pt x="412335" y="412673"/>
                </a:lnTo>
                <a:lnTo>
                  <a:pt x="403033" y="398939"/>
                </a:lnTo>
                <a:lnTo>
                  <a:pt x="399617" y="381961"/>
                </a:lnTo>
                <a:lnTo>
                  <a:pt x="403033" y="365165"/>
                </a:lnTo>
                <a:lnTo>
                  <a:pt x="412335" y="351410"/>
                </a:lnTo>
                <a:lnTo>
                  <a:pt x="426101" y="342117"/>
                </a:lnTo>
                <a:lnTo>
                  <a:pt x="442912" y="338704"/>
                </a:lnTo>
                <a:lnTo>
                  <a:pt x="459723" y="342117"/>
                </a:lnTo>
                <a:lnTo>
                  <a:pt x="473489" y="351410"/>
                </a:lnTo>
                <a:lnTo>
                  <a:pt x="482791" y="365165"/>
                </a:lnTo>
                <a:lnTo>
                  <a:pt x="486207" y="381961"/>
                </a:lnTo>
                <a:close/>
              </a:path>
              <a:path w="1285875" h="1103629">
                <a:moveTo>
                  <a:pt x="486207" y="721098"/>
                </a:moveTo>
                <a:lnTo>
                  <a:pt x="482791" y="737893"/>
                </a:lnTo>
                <a:lnTo>
                  <a:pt x="473489" y="751648"/>
                </a:lnTo>
                <a:lnTo>
                  <a:pt x="459723" y="760941"/>
                </a:lnTo>
                <a:lnTo>
                  <a:pt x="442912" y="764355"/>
                </a:lnTo>
                <a:lnTo>
                  <a:pt x="426101" y="760941"/>
                </a:lnTo>
                <a:lnTo>
                  <a:pt x="412335" y="751648"/>
                </a:lnTo>
                <a:lnTo>
                  <a:pt x="403033" y="737893"/>
                </a:lnTo>
                <a:lnTo>
                  <a:pt x="399617" y="721098"/>
                </a:lnTo>
                <a:lnTo>
                  <a:pt x="403033" y="704302"/>
                </a:lnTo>
                <a:lnTo>
                  <a:pt x="412335" y="690547"/>
                </a:lnTo>
                <a:lnTo>
                  <a:pt x="426101" y="681254"/>
                </a:lnTo>
                <a:lnTo>
                  <a:pt x="442912" y="677840"/>
                </a:lnTo>
                <a:lnTo>
                  <a:pt x="459723" y="681254"/>
                </a:lnTo>
                <a:lnTo>
                  <a:pt x="473489" y="690547"/>
                </a:lnTo>
                <a:lnTo>
                  <a:pt x="482791" y="704302"/>
                </a:lnTo>
                <a:lnTo>
                  <a:pt x="486207" y="721098"/>
                </a:lnTo>
                <a:close/>
              </a:path>
              <a:path w="1285875" h="1103629">
                <a:moveTo>
                  <a:pt x="486207" y="1059802"/>
                </a:moveTo>
                <a:lnTo>
                  <a:pt x="482791" y="1076598"/>
                </a:lnTo>
                <a:lnTo>
                  <a:pt x="473489" y="1090352"/>
                </a:lnTo>
                <a:lnTo>
                  <a:pt x="459723" y="1099646"/>
                </a:lnTo>
                <a:lnTo>
                  <a:pt x="442912" y="1103059"/>
                </a:lnTo>
                <a:lnTo>
                  <a:pt x="426101" y="1099646"/>
                </a:lnTo>
                <a:lnTo>
                  <a:pt x="412335" y="1090352"/>
                </a:lnTo>
                <a:lnTo>
                  <a:pt x="403033" y="1076598"/>
                </a:lnTo>
                <a:lnTo>
                  <a:pt x="399617" y="1059802"/>
                </a:lnTo>
                <a:lnTo>
                  <a:pt x="403033" y="1043006"/>
                </a:lnTo>
                <a:lnTo>
                  <a:pt x="412335" y="1029251"/>
                </a:lnTo>
                <a:lnTo>
                  <a:pt x="426101" y="1019958"/>
                </a:lnTo>
                <a:lnTo>
                  <a:pt x="442912" y="1016544"/>
                </a:lnTo>
                <a:lnTo>
                  <a:pt x="459723" y="1019958"/>
                </a:lnTo>
                <a:lnTo>
                  <a:pt x="473489" y="1029251"/>
                </a:lnTo>
                <a:lnTo>
                  <a:pt x="482791" y="1043006"/>
                </a:lnTo>
                <a:lnTo>
                  <a:pt x="486207" y="1059802"/>
                </a:lnTo>
                <a:close/>
              </a:path>
              <a:path w="1285875" h="1103629">
                <a:moveTo>
                  <a:pt x="486207" y="43257"/>
                </a:moveTo>
                <a:lnTo>
                  <a:pt x="482791" y="60053"/>
                </a:lnTo>
                <a:lnTo>
                  <a:pt x="473489" y="73807"/>
                </a:lnTo>
                <a:lnTo>
                  <a:pt x="459723" y="83101"/>
                </a:lnTo>
                <a:lnTo>
                  <a:pt x="442912" y="86514"/>
                </a:lnTo>
                <a:lnTo>
                  <a:pt x="426101" y="83101"/>
                </a:lnTo>
                <a:lnTo>
                  <a:pt x="412335" y="73807"/>
                </a:lnTo>
                <a:lnTo>
                  <a:pt x="403033" y="60053"/>
                </a:lnTo>
                <a:lnTo>
                  <a:pt x="399617" y="43257"/>
                </a:lnTo>
                <a:lnTo>
                  <a:pt x="403033" y="26461"/>
                </a:lnTo>
                <a:lnTo>
                  <a:pt x="412335" y="12706"/>
                </a:lnTo>
                <a:lnTo>
                  <a:pt x="426101" y="3413"/>
                </a:lnTo>
                <a:lnTo>
                  <a:pt x="442912" y="0"/>
                </a:lnTo>
                <a:lnTo>
                  <a:pt x="459723" y="3413"/>
                </a:lnTo>
                <a:lnTo>
                  <a:pt x="473489" y="12706"/>
                </a:lnTo>
                <a:lnTo>
                  <a:pt x="482791" y="26461"/>
                </a:lnTo>
                <a:lnTo>
                  <a:pt x="486207" y="43257"/>
                </a:lnTo>
                <a:close/>
              </a:path>
              <a:path w="1285875" h="1103629">
                <a:moveTo>
                  <a:pt x="886257" y="381961"/>
                </a:moveTo>
                <a:lnTo>
                  <a:pt x="882841" y="398757"/>
                </a:lnTo>
                <a:lnTo>
                  <a:pt x="873539" y="412511"/>
                </a:lnTo>
                <a:lnTo>
                  <a:pt x="859773" y="421805"/>
                </a:lnTo>
                <a:lnTo>
                  <a:pt x="842962" y="425218"/>
                </a:lnTo>
                <a:lnTo>
                  <a:pt x="826151" y="421866"/>
                </a:lnTo>
                <a:lnTo>
                  <a:pt x="812385" y="412673"/>
                </a:lnTo>
                <a:lnTo>
                  <a:pt x="803083" y="398939"/>
                </a:lnTo>
                <a:lnTo>
                  <a:pt x="799667" y="381961"/>
                </a:lnTo>
                <a:lnTo>
                  <a:pt x="803083" y="365165"/>
                </a:lnTo>
                <a:lnTo>
                  <a:pt x="812385" y="351410"/>
                </a:lnTo>
                <a:lnTo>
                  <a:pt x="826151" y="342117"/>
                </a:lnTo>
                <a:lnTo>
                  <a:pt x="842962" y="338704"/>
                </a:lnTo>
                <a:lnTo>
                  <a:pt x="859773" y="342117"/>
                </a:lnTo>
                <a:lnTo>
                  <a:pt x="873539" y="351410"/>
                </a:lnTo>
                <a:lnTo>
                  <a:pt x="882841" y="365165"/>
                </a:lnTo>
                <a:lnTo>
                  <a:pt x="886257" y="381961"/>
                </a:lnTo>
                <a:close/>
              </a:path>
              <a:path w="1285875" h="1103629">
                <a:moveTo>
                  <a:pt x="886257" y="721098"/>
                </a:moveTo>
                <a:lnTo>
                  <a:pt x="882841" y="737893"/>
                </a:lnTo>
                <a:lnTo>
                  <a:pt x="873539" y="751648"/>
                </a:lnTo>
                <a:lnTo>
                  <a:pt x="859773" y="760941"/>
                </a:lnTo>
                <a:lnTo>
                  <a:pt x="842962" y="764355"/>
                </a:lnTo>
                <a:lnTo>
                  <a:pt x="826151" y="760941"/>
                </a:lnTo>
                <a:lnTo>
                  <a:pt x="812385" y="751648"/>
                </a:lnTo>
                <a:lnTo>
                  <a:pt x="803083" y="737893"/>
                </a:lnTo>
                <a:lnTo>
                  <a:pt x="799667" y="721098"/>
                </a:lnTo>
                <a:lnTo>
                  <a:pt x="803083" y="704302"/>
                </a:lnTo>
                <a:lnTo>
                  <a:pt x="812385" y="690547"/>
                </a:lnTo>
                <a:lnTo>
                  <a:pt x="826151" y="681254"/>
                </a:lnTo>
                <a:lnTo>
                  <a:pt x="842962" y="677840"/>
                </a:lnTo>
                <a:lnTo>
                  <a:pt x="859773" y="681254"/>
                </a:lnTo>
                <a:lnTo>
                  <a:pt x="873539" y="690547"/>
                </a:lnTo>
                <a:lnTo>
                  <a:pt x="882841" y="704302"/>
                </a:lnTo>
                <a:lnTo>
                  <a:pt x="886257" y="721098"/>
                </a:lnTo>
                <a:close/>
              </a:path>
              <a:path w="1285875" h="1103629">
                <a:moveTo>
                  <a:pt x="886257" y="1059802"/>
                </a:moveTo>
                <a:lnTo>
                  <a:pt x="882841" y="1076598"/>
                </a:lnTo>
                <a:lnTo>
                  <a:pt x="873539" y="1090352"/>
                </a:lnTo>
                <a:lnTo>
                  <a:pt x="859773" y="1099646"/>
                </a:lnTo>
                <a:lnTo>
                  <a:pt x="842962" y="1103059"/>
                </a:lnTo>
                <a:lnTo>
                  <a:pt x="826151" y="1099646"/>
                </a:lnTo>
                <a:lnTo>
                  <a:pt x="812385" y="1090352"/>
                </a:lnTo>
                <a:lnTo>
                  <a:pt x="803083" y="1076598"/>
                </a:lnTo>
                <a:lnTo>
                  <a:pt x="799667" y="1059802"/>
                </a:lnTo>
                <a:lnTo>
                  <a:pt x="803083" y="1043006"/>
                </a:lnTo>
                <a:lnTo>
                  <a:pt x="812385" y="1029251"/>
                </a:lnTo>
                <a:lnTo>
                  <a:pt x="826151" y="1019958"/>
                </a:lnTo>
                <a:lnTo>
                  <a:pt x="842962" y="1016544"/>
                </a:lnTo>
                <a:lnTo>
                  <a:pt x="859773" y="1019958"/>
                </a:lnTo>
                <a:lnTo>
                  <a:pt x="873539" y="1029251"/>
                </a:lnTo>
                <a:lnTo>
                  <a:pt x="882841" y="1043006"/>
                </a:lnTo>
                <a:lnTo>
                  <a:pt x="886257" y="1059802"/>
                </a:lnTo>
                <a:close/>
              </a:path>
              <a:path w="1285875" h="1103629">
                <a:moveTo>
                  <a:pt x="886257" y="43257"/>
                </a:moveTo>
                <a:lnTo>
                  <a:pt x="882841" y="60053"/>
                </a:lnTo>
                <a:lnTo>
                  <a:pt x="873539" y="73807"/>
                </a:lnTo>
                <a:lnTo>
                  <a:pt x="859773" y="83101"/>
                </a:lnTo>
                <a:lnTo>
                  <a:pt x="842962" y="86514"/>
                </a:lnTo>
                <a:lnTo>
                  <a:pt x="826151" y="83101"/>
                </a:lnTo>
                <a:lnTo>
                  <a:pt x="812385" y="73807"/>
                </a:lnTo>
                <a:lnTo>
                  <a:pt x="803083" y="60053"/>
                </a:lnTo>
                <a:lnTo>
                  <a:pt x="799667" y="43257"/>
                </a:lnTo>
                <a:lnTo>
                  <a:pt x="803083" y="26461"/>
                </a:lnTo>
                <a:lnTo>
                  <a:pt x="812385" y="12706"/>
                </a:lnTo>
                <a:lnTo>
                  <a:pt x="826151" y="3413"/>
                </a:lnTo>
                <a:lnTo>
                  <a:pt x="842962" y="0"/>
                </a:lnTo>
                <a:lnTo>
                  <a:pt x="859773" y="3413"/>
                </a:lnTo>
                <a:lnTo>
                  <a:pt x="873539" y="12706"/>
                </a:lnTo>
                <a:lnTo>
                  <a:pt x="882841" y="26461"/>
                </a:lnTo>
                <a:lnTo>
                  <a:pt x="886257" y="43257"/>
                </a:lnTo>
                <a:close/>
              </a:path>
              <a:path w="1285875" h="1103629">
                <a:moveTo>
                  <a:pt x="86590" y="381961"/>
                </a:moveTo>
                <a:lnTo>
                  <a:pt x="83174" y="398757"/>
                </a:lnTo>
                <a:lnTo>
                  <a:pt x="73872" y="412511"/>
                </a:lnTo>
                <a:lnTo>
                  <a:pt x="60106" y="421805"/>
                </a:lnTo>
                <a:lnTo>
                  <a:pt x="43295" y="425218"/>
                </a:lnTo>
                <a:lnTo>
                  <a:pt x="26484" y="421866"/>
                </a:lnTo>
                <a:lnTo>
                  <a:pt x="12718" y="412673"/>
                </a:lnTo>
                <a:lnTo>
                  <a:pt x="3416" y="398939"/>
                </a:lnTo>
                <a:lnTo>
                  <a:pt x="0" y="381961"/>
                </a:lnTo>
                <a:lnTo>
                  <a:pt x="3416" y="365165"/>
                </a:lnTo>
                <a:lnTo>
                  <a:pt x="12718" y="351410"/>
                </a:lnTo>
                <a:lnTo>
                  <a:pt x="26484" y="342117"/>
                </a:lnTo>
                <a:lnTo>
                  <a:pt x="43295" y="338704"/>
                </a:lnTo>
                <a:lnTo>
                  <a:pt x="60106" y="342117"/>
                </a:lnTo>
                <a:lnTo>
                  <a:pt x="73872" y="351410"/>
                </a:lnTo>
                <a:lnTo>
                  <a:pt x="83174" y="365165"/>
                </a:lnTo>
                <a:lnTo>
                  <a:pt x="86590" y="381961"/>
                </a:lnTo>
                <a:close/>
              </a:path>
              <a:path w="1285875" h="1103629">
                <a:moveTo>
                  <a:pt x="86590" y="721098"/>
                </a:moveTo>
                <a:lnTo>
                  <a:pt x="83174" y="737893"/>
                </a:lnTo>
                <a:lnTo>
                  <a:pt x="73872" y="751648"/>
                </a:lnTo>
                <a:lnTo>
                  <a:pt x="60106" y="760941"/>
                </a:lnTo>
                <a:lnTo>
                  <a:pt x="43295" y="764355"/>
                </a:lnTo>
                <a:lnTo>
                  <a:pt x="26484" y="760941"/>
                </a:lnTo>
                <a:lnTo>
                  <a:pt x="12718" y="751648"/>
                </a:lnTo>
                <a:lnTo>
                  <a:pt x="3416" y="737893"/>
                </a:lnTo>
                <a:lnTo>
                  <a:pt x="0" y="721098"/>
                </a:lnTo>
                <a:lnTo>
                  <a:pt x="3416" y="704302"/>
                </a:lnTo>
                <a:lnTo>
                  <a:pt x="12718" y="690547"/>
                </a:lnTo>
                <a:lnTo>
                  <a:pt x="26484" y="681254"/>
                </a:lnTo>
                <a:lnTo>
                  <a:pt x="43295" y="677840"/>
                </a:lnTo>
                <a:lnTo>
                  <a:pt x="60106" y="681254"/>
                </a:lnTo>
                <a:lnTo>
                  <a:pt x="73872" y="690547"/>
                </a:lnTo>
                <a:lnTo>
                  <a:pt x="83174" y="704302"/>
                </a:lnTo>
                <a:lnTo>
                  <a:pt x="86590" y="721098"/>
                </a:lnTo>
                <a:close/>
              </a:path>
              <a:path w="1285875" h="1103629">
                <a:moveTo>
                  <a:pt x="86590" y="1059802"/>
                </a:moveTo>
                <a:lnTo>
                  <a:pt x="83174" y="1076598"/>
                </a:lnTo>
                <a:lnTo>
                  <a:pt x="73872" y="1090352"/>
                </a:lnTo>
                <a:lnTo>
                  <a:pt x="60106" y="1099646"/>
                </a:lnTo>
                <a:lnTo>
                  <a:pt x="43295" y="1103059"/>
                </a:lnTo>
                <a:lnTo>
                  <a:pt x="26484" y="1099646"/>
                </a:lnTo>
                <a:lnTo>
                  <a:pt x="12718" y="1090352"/>
                </a:lnTo>
                <a:lnTo>
                  <a:pt x="3416" y="1076598"/>
                </a:lnTo>
                <a:lnTo>
                  <a:pt x="0" y="1059802"/>
                </a:lnTo>
                <a:lnTo>
                  <a:pt x="3416" y="1043006"/>
                </a:lnTo>
                <a:lnTo>
                  <a:pt x="12718" y="1029251"/>
                </a:lnTo>
                <a:lnTo>
                  <a:pt x="26484" y="1019958"/>
                </a:lnTo>
                <a:lnTo>
                  <a:pt x="43295" y="1016544"/>
                </a:lnTo>
                <a:lnTo>
                  <a:pt x="60106" y="1019958"/>
                </a:lnTo>
                <a:lnTo>
                  <a:pt x="73872" y="1029251"/>
                </a:lnTo>
                <a:lnTo>
                  <a:pt x="83174" y="1043006"/>
                </a:lnTo>
                <a:lnTo>
                  <a:pt x="86590" y="1059802"/>
                </a:lnTo>
                <a:close/>
              </a:path>
              <a:path w="1285875" h="1103629">
                <a:moveTo>
                  <a:pt x="86590" y="43257"/>
                </a:moveTo>
                <a:lnTo>
                  <a:pt x="83174" y="60053"/>
                </a:lnTo>
                <a:lnTo>
                  <a:pt x="73872" y="73807"/>
                </a:lnTo>
                <a:lnTo>
                  <a:pt x="60106" y="83101"/>
                </a:lnTo>
                <a:lnTo>
                  <a:pt x="43295" y="86514"/>
                </a:lnTo>
                <a:lnTo>
                  <a:pt x="26484" y="83101"/>
                </a:lnTo>
                <a:lnTo>
                  <a:pt x="12718" y="73807"/>
                </a:lnTo>
                <a:lnTo>
                  <a:pt x="3416" y="60053"/>
                </a:lnTo>
                <a:lnTo>
                  <a:pt x="0" y="43257"/>
                </a:lnTo>
                <a:lnTo>
                  <a:pt x="3416" y="26461"/>
                </a:lnTo>
                <a:lnTo>
                  <a:pt x="12718" y="12706"/>
                </a:lnTo>
                <a:lnTo>
                  <a:pt x="26484" y="3413"/>
                </a:lnTo>
                <a:lnTo>
                  <a:pt x="43295" y="0"/>
                </a:lnTo>
                <a:lnTo>
                  <a:pt x="60106" y="3413"/>
                </a:lnTo>
                <a:lnTo>
                  <a:pt x="73872" y="12706"/>
                </a:lnTo>
                <a:lnTo>
                  <a:pt x="83174" y="26461"/>
                </a:lnTo>
                <a:lnTo>
                  <a:pt x="86590" y="43257"/>
                </a:lnTo>
                <a:close/>
              </a:path>
              <a:path w="1285875" h="1103629">
                <a:moveTo>
                  <a:pt x="1285874" y="381961"/>
                </a:moveTo>
                <a:lnTo>
                  <a:pt x="1282458" y="398757"/>
                </a:lnTo>
                <a:lnTo>
                  <a:pt x="1273156" y="412511"/>
                </a:lnTo>
                <a:lnTo>
                  <a:pt x="1259390" y="421805"/>
                </a:lnTo>
                <a:lnTo>
                  <a:pt x="1242579" y="425218"/>
                </a:lnTo>
                <a:lnTo>
                  <a:pt x="1225768" y="421866"/>
                </a:lnTo>
                <a:lnTo>
                  <a:pt x="1212002" y="412673"/>
                </a:lnTo>
                <a:lnTo>
                  <a:pt x="1202700" y="398939"/>
                </a:lnTo>
                <a:lnTo>
                  <a:pt x="1199284" y="381961"/>
                </a:lnTo>
                <a:lnTo>
                  <a:pt x="1202700" y="365165"/>
                </a:lnTo>
                <a:lnTo>
                  <a:pt x="1212002" y="351410"/>
                </a:lnTo>
                <a:lnTo>
                  <a:pt x="1225768" y="342117"/>
                </a:lnTo>
                <a:lnTo>
                  <a:pt x="1242579" y="338704"/>
                </a:lnTo>
                <a:lnTo>
                  <a:pt x="1259390" y="342117"/>
                </a:lnTo>
                <a:lnTo>
                  <a:pt x="1273156" y="351410"/>
                </a:lnTo>
                <a:lnTo>
                  <a:pt x="1282458" y="365165"/>
                </a:lnTo>
                <a:lnTo>
                  <a:pt x="1285874" y="381961"/>
                </a:lnTo>
                <a:close/>
              </a:path>
              <a:path w="1285875" h="1103629">
                <a:moveTo>
                  <a:pt x="1285874" y="721098"/>
                </a:moveTo>
                <a:lnTo>
                  <a:pt x="1282458" y="737893"/>
                </a:lnTo>
                <a:lnTo>
                  <a:pt x="1273156" y="751648"/>
                </a:lnTo>
                <a:lnTo>
                  <a:pt x="1259390" y="760941"/>
                </a:lnTo>
                <a:lnTo>
                  <a:pt x="1242579" y="764355"/>
                </a:lnTo>
                <a:lnTo>
                  <a:pt x="1225768" y="760941"/>
                </a:lnTo>
                <a:lnTo>
                  <a:pt x="1212002" y="751648"/>
                </a:lnTo>
                <a:lnTo>
                  <a:pt x="1202700" y="737893"/>
                </a:lnTo>
                <a:lnTo>
                  <a:pt x="1199284" y="721098"/>
                </a:lnTo>
                <a:lnTo>
                  <a:pt x="1202700" y="704302"/>
                </a:lnTo>
                <a:lnTo>
                  <a:pt x="1212002" y="690547"/>
                </a:lnTo>
                <a:lnTo>
                  <a:pt x="1225768" y="681254"/>
                </a:lnTo>
                <a:lnTo>
                  <a:pt x="1242579" y="677840"/>
                </a:lnTo>
                <a:lnTo>
                  <a:pt x="1259390" y="681254"/>
                </a:lnTo>
                <a:lnTo>
                  <a:pt x="1273156" y="690547"/>
                </a:lnTo>
                <a:lnTo>
                  <a:pt x="1282458" y="704302"/>
                </a:lnTo>
                <a:lnTo>
                  <a:pt x="1285874" y="721098"/>
                </a:lnTo>
                <a:close/>
              </a:path>
              <a:path w="1285875" h="1103629">
                <a:moveTo>
                  <a:pt x="1285874" y="1059802"/>
                </a:moveTo>
                <a:lnTo>
                  <a:pt x="1282458" y="1076598"/>
                </a:lnTo>
                <a:lnTo>
                  <a:pt x="1273156" y="1090352"/>
                </a:lnTo>
                <a:lnTo>
                  <a:pt x="1259390" y="1099646"/>
                </a:lnTo>
                <a:lnTo>
                  <a:pt x="1242579" y="1103059"/>
                </a:lnTo>
                <a:lnTo>
                  <a:pt x="1225768" y="1099646"/>
                </a:lnTo>
                <a:lnTo>
                  <a:pt x="1212002" y="1090352"/>
                </a:lnTo>
                <a:lnTo>
                  <a:pt x="1202700" y="1076598"/>
                </a:lnTo>
                <a:lnTo>
                  <a:pt x="1199284" y="1059802"/>
                </a:lnTo>
                <a:lnTo>
                  <a:pt x="1202700" y="1043006"/>
                </a:lnTo>
                <a:lnTo>
                  <a:pt x="1212002" y="1029251"/>
                </a:lnTo>
                <a:lnTo>
                  <a:pt x="1225768" y="1019958"/>
                </a:lnTo>
                <a:lnTo>
                  <a:pt x="1242579" y="1016544"/>
                </a:lnTo>
                <a:lnTo>
                  <a:pt x="1259390" y="1019958"/>
                </a:lnTo>
                <a:lnTo>
                  <a:pt x="1273156" y="1029251"/>
                </a:lnTo>
                <a:lnTo>
                  <a:pt x="1282458" y="1043006"/>
                </a:lnTo>
                <a:lnTo>
                  <a:pt x="1285874" y="1059802"/>
                </a:lnTo>
                <a:close/>
              </a:path>
              <a:path w="1285875" h="1103629">
                <a:moveTo>
                  <a:pt x="1285874" y="43257"/>
                </a:moveTo>
                <a:lnTo>
                  <a:pt x="1282458" y="60053"/>
                </a:lnTo>
                <a:lnTo>
                  <a:pt x="1273156" y="73807"/>
                </a:lnTo>
                <a:lnTo>
                  <a:pt x="1259390" y="83101"/>
                </a:lnTo>
                <a:lnTo>
                  <a:pt x="1242579" y="86514"/>
                </a:lnTo>
                <a:lnTo>
                  <a:pt x="1225768" y="83101"/>
                </a:lnTo>
                <a:lnTo>
                  <a:pt x="1212002" y="73807"/>
                </a:lnTo>
                <a:lnTo>
                  <a:pt x="1202700" y="60053"/>
                </a:lnTo>
                <a:lnTo>
                  <a:pt x="1199284" y="43257"/>
                </a:lnTo>
                <a:lnTo>
                  <a:pt x="1202700" y="26461"/>
                </a:lnTo>
                <a:lnTo>
                  <a:pt x="1212002" y="12706"/>
                </a:lnTo>
                <a:lnTo>
                  <a:pt x="1225768" y="3413"/>
                </a:lnTo>
                <a:lnTo>
                  <a:pt x="1242579" y="0"/>
                </a:lnTo>
                <a:lnTo>
                  <a:pt x="1259390" y="3413"/>
                </a:lnTo>
                <a:lnTo>
                  <a:pt x="1273156" y="12706"/>
                </a:lnTo>
                <a:lnTo>
                  <a:pt x="1282458" y="26461"/>
                </a:lnTo>
                <a:lnTo>
                  <a:pt x="1285874" y="43257"/>
                </a:lnTo>
                <a:close/>
              </a:path>
            </a:pathLst>
          </a:custGeom>
          <a:solidFill>
            <a:srgbClr val="0023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840649" y="1456545"/>
            <a:ext cx="11296649" cy="5495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113229" y="7956729"/>
            <a:ext cx="864425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254">
                <a:latin typeface="Arial Black"/>
                <a:cs typeface="Arial Black"/>
              </a:rPr>
              <a:t>Normal </a:t>
            </a:r>
            <a:r>
              <a:rPr dirty="0" sz="3400" spc="-250">
                <a:latin typeface="Arial Black"/>
                <a:cs typeface="Arial Black"/>
              </a:rPr>
              <a:t>distribution </a:t>
            </a:r>
            <a:r>
              <a:rPr dirty="0" sz="3400" spc="-200">
                <a:latin typeface="Arial Black"/>
                <a:cs typeface="Arial Black"/>
              </a:rPr>
              <a:t>of </a:t>
            </a:r>
            <a:r>
              <a:rPr dirty="0" sz="3400" spc="-285">
                <a:latin typeface="Arial Black"/>
                <a:cs typeface="Arial Black"/>
              </a:rPr>
              <a:t>the </a:t>
            </a:r>
            <a:r>
              <a:rPr dirty="0" sz="3400" spc="-310">
                <a:latin typeface="Arial Black"/>
                <a:cs typeface="Arial Black"/>
              </a:rPr>
              <a:t>above</a:t>
            </a:r>
            <a:r>
              <a:rPr dirty="0" sz="3400" spc="-285">
                <a:latin typeface="Arial Black"/>
                <a:cs typeface="Arial Black"/>
              </a:rPr>
              <a:t> </a:t>
            </a:r>
            <a:r>
              <a:rPr dirty="0" sz="3400" spc="-310">
                <a:latin typeface="Arial Black"/>
                <a:cs typeface="Arial Black"/>
              </a:rPr>
              <a:t>variables.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369296" y="212125"/>
            <a:ext cx="7549515" cy="817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57370" algn="l"/>
              </a:tabLst>
            </a:pPr>
            <a:r>
              <a:rPr dirty="0" sz="5200" spc="-35">
                <a:solidFill>
                  <a:srgbClr val="000000"/>
                </a:solidFill>
                <a:latin typeface="Arial"/>
                <a:cs typeface="Arial"/>
              </a:rPr>
              <a:t>UNIVARIATE	</a:t>
            </a:r>
            <a:r>
              <a:rPr dirty="0" sz="5200" spc="-165">
                <a:solidFill>
                  <a:srgbClr val="000000"/>
                </a:solidFill>
                <a:latin typeface="Arial"/>
                <a:cs typeface="Arial"/>
              </a:rPr>
              <a:t>ANALYSIS</a:t>
            </a:r>
            <a:endParaRPr sz="5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046569" y="841164"/>
            <a:ext cx="7240761" cy="35558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8077431"/>
            <a:ext cx="4394718" cy="22095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732106" y="7859247"/>
            <a:ext cx="1628775" cy="1398270"/>
          </a:xfrm>
          <a:custGeom>
            <a:avLst/>
            <a:gdLst/>
            <a:ahLst/>
            <a:cxnLst/>
            <a:rect l="l" t="t" r="r" b="b"/>
            <a:pathLst>
              <a:path w="1628775" h="1398270">
                <a:moveTo>
                  <a:pt x="615863" y="484013"/>
                </a:moveTo>
                <a:lnTo>
                  <a:pt x="611536" y="505297"/>
                </a:lnTo>
                <a:lnTo>
                  <a:pt x="599753" y="522726"/>
                </a:lnTo>
                <a:lnTo>
                  <a:pt x="582316" y="534503"/>
                </a:lnTo>
                <a:lnTo>
                  <a:pt x="561022" y="538828"/>
                </a:lnTo>
                <a:lnTo>
                  <a:pt x="539728" y="534580"/>
                </a:lnTo>
                <a:lnTo>
                  <a:pt x="522291" y="522931"/>
                </a:lnTo>
                <a:lnTo>
                  <a:pt x="510508" y="505528"/>
                </a:lnTo>
                <a:lnTo>
                  <a:pt x="506181" y="484013"/>
                </a:lnTo>
                <a:lnTo>
                  <a:pt x="510508" y="462730"/>
                </a:lnTo>
                <a:lnTo>
                  <a:pt x="522291" y="445300"/>
                </a:lnTo>
                <a:lnTo>
                  <a:pt x="539728" y="433524"/>
                </a:lnTo>
                <a:lnTo>
                  <a:pt x="561022" y="429198"/>
                </a:lnTo>
                <a:lnTo>
                  <a:pt x="582316" y="433524"/>
                </a:lnTo>
                <a:lnTo>
                  <a:pt x="599753" y="445300"/>
                </a:lnTo>
                <a:lnTo>
                  <a:pt x="611536" y="462730"/>
                </a:lnTo>
                <a:lnTo>
                  <a:pt x="615863" y="484013"/>
                </a:lnTo>
                <a:close/>
              </a:path>
              <a:path w="1628775" h="1398270">
                <a:moveTo>
                  <a:pt x="615863" y="913760"/>
                </a:moveTo>
                <a:lnTo>
                  <a:pt x="611536" y="935044"/>
                </a:lnTo>
                <a:lnTo>
                  <a:pt x="599753" y="952473"/>
                </a:lnTo>
                <a:lnTo>
                  <a:pt x="582316" y="964250"/>
                </a:lnTo>
                <a:lnTo>
                  <a:pt x="561022" y="968575"/>
                </a:lnTo>
                <a:lnTo>
                  <a:pt x="539728" y="964250"/>
                </a:lnTo>
                <a:lnTo>
                  <a:pt x="522291" y="952473"/>
                </a:lnTo>
                <a:lnTo>
                  <a:pt x="510508" y="935044"/>
                </a:lnTo>
                <a:lnTo>
                  <a:pt x="506181" y="913760"/>
                </a:lnTo>
                <a:lnTo>
                  <a:pt x="510508" y="892477"/>
                </a:lnTo>
                <a:lnTo>
                  <a:pt x="522291" y="875047"/>
                </a:lnTo>
                <a:lnTo>
                  <a:pt x="539728" y="863271"/>
                </a:lnTo>
                <a:lnTo>
                  <a:pt x="561022" y="858945"/>
                </a:lnTo>
                <a:lnTo>
                  <a:pt x="582316" y="863271"/>
                </a:lnTo>
                <a:lnTo>
                  <a:pt x="599753" y="875047"/>
                </a:lnTo>
                <a:lnTo>
                  <a:pt x="611536" y="892477"/>
                </a:lnTo>
                <a:lnTo>
                  <a:pt x="615863" y="913760"/>
                </a:lnTo>
                <a:close/>
              </a:path>
              <a:path w="1628775" h="1398270">
                <a:moveTo>
                  <a:pt x="615863" y="1342959"/>
                </a:moveTo>
                <a:lnTo>
                  <a:pt x="611536" y="1364243"/>
                </a:lnTo>
                <a:lnTo>
                  <a:pt x="599753" y="1381672"/>
                </a:lnTo>
                <a:lnTo>
                  <a:pt x="582316" y="1393448"/>
                </a:lnTo>
                <a:lnTo>
                  <a:pt x="561022" y="1397774"/>
                </a:lnTo>
                <a:lnTo>
                  <a:pt x="539728" y="1393448"/>
                </a:lnTo>
                <a:lnTo>
                  <a:pt x="522291" y="1381672"/>
                </a:lnTo>
                <a:lnTo>
                  <a:pt x="510508" y="1364243"/>
                </a:lnTo>
                <a:lnTo>
                  <a:pt x="506181" y="1342959"/>
                </a:lnTo>
                <a:lnTo>
                  <a:pt x="510508" y="1321676"/>
                </a:lnTo>
                <a:lnTo>
                  <a:pt x="522291" y="1304246"/>
                </a:lnTo>
                <a:lnTo>
                  <a:pt x="539728" y="1292470"/>
                </a:lnTo>
                <a:lnTo>
                  <a:pt x="561022" y="1288144"/>
                </a:lnTo>
                <a:lnTo>
                  <a:pt x="582316" y="1292470"/>
                </a:lnTo>
                <a:lnTo>
                  <a:pt x="599753" y="1304246"/>
                </a:lnTo>
                <a:lnTo>
                  <a:pt x="611536" y="1321676"/>
                </a:lnTo>
                <a:lnTo>
                  <a:pt x="615863" y="1342959"/>
                </a:lnTo>
                <a:close/>
              </a:path>
              <a:path w="1628775" h="1398270">
                <a:moveTo>
                  <a:pt x="615863" y="54814"/>
                </a:moveTo>
                <a:lnTo>
                  <a:pt x="611536" y="76098"/>
                </a:lnTo>
                <a:lnTo>
                  <a:pt x="599753" y="93527"/>
                </a:lnTo>
                <a:lnTo>
                  <a:pt x="582316" y="105304"/>
                </a:lnTo>
                <a:lnTo>
                  <a:pt x="561022" y="109629"/>
                </a:lnTo>
                <a:lnTo>
                  <a:pt x="539728" y="105304"/>
                </a:lnTo>
                <a:lnTo>
                  <a:pt x="522291" y="93527"/>
                </a:lnTo>
                <a:lnTo>
                  <a:pt x="510508" y="76098"/>
                </a:lnTo>
                <a:lnTo>
                  <a:pt x="506181" y="54814"/>
                </a:lnTo>
                <a:lnTo>
                  <a:pt x="510508" y="33531"/>
                </a:lnTo>
                <a:lnTo>
                  <a:pt x="522291" y="16101"/>
                </a:lnTo>
                <a:lnTo>
                  <a:pt x="539728" y="4325"/>
                </a:lnTo>
                <a:lnTo>
                  <a:pt x="561022" y="0"/>
                </a:lnTo>
                <a:lnTo>
                  <a:pt x="582316" y="4325"/>
                </a:lnTo>
                <a:lnTo>
                  <a:pt x="599753" y="16101"/>
                </a:lnTo>
                <a:lnTo>
                  <a:pt x="611536" y="33531"/>
                </a:lnTo>
                <a:lnTo>
                  <a:pt x="615863" y="54814"/>
                </a:lnTo>
                <a:close/>
              </a:path>
              <a:path w="1628775" h="1398270">
                <a:moveTo>
                  <a:pt x="1122593" y="484013"/>
                </a:moveTo>
                <a:lnTo>
                  <a:pt x="1118266" y="505297"/>
                </a:lnTo>
                <a:lnTo>
                  <a:pt x="1106483" y="522726"/>
                </a:lnTo>
                <a:lnTo>
                  <a:pt x="1089046" y="534503"/>
                </a:lnTo>
                <a:lnTo>
                  <a:pt x="1067752" y="538828"/>
                </a:lnTo>
                <a:lnTo>
                  <a:pt x="1046458" y="534580"/>
                </a:lnTo>
                <a:lnTo>
                  <a:pt x="1029021" y="522931"/>
                </a:lnTo>
                <a:lnTo>
                  <a:pt x="1017238" y="505528"/>
                </a:lnTo>
                <a:lnTo>
                  <a:pt x="1012911" y="484013"/>
                </a:lnTo>
                <a:lnTo>
                  <a:pt x="1017238" y="462730"/>
                </a:lnTo>
                <a:lnTo>
                  <a:pt x="1029021" y="445300"/>
                </a:lnTo>
                <a:lnTo>
                  <a:pt x="1046458" y="433524"/>
                </a:lnTo>
                <a:lnTo>
                  <a:pt x="1067752" y="429198"/>
                </a:lnTo>
                <a:lnTo>
                  <a:pt x="1089046" y="433524"/>
                </a:lnTo>
                <a:lnTo>
                  <a:pt x="1106483" y="445300"/>
                </a:lnTo>
                <a:lnTo>
                  <a:pt x="1118266" y="462730"/>
                </a:lnTo>
                <a:lnTo>
                  <a:pt x="1122593" y="484013"/>
                </a:lnTo>
                <a:close/>
              </a:path>
              <a:path w="1628775" h="1398270">
                <a:moveTo>
                  <a:pt x="1122593" y="913760"/>
                </a:moveTo>
                <a:lnTo>
                  <a:pt x="1118266" y="935044"/>
                </a:lnTo>
                <a:lnTo>
                  <a:pt x="1106483" y="952473"/>
                </a:lnTo>
                <a:lnTo>
                  <a:pt x="1089046" y="964250"/>
                </a:lnTo>
                <a:lnTo>
                  <a:pt x="1067752" y="968575"/>
                </a:lnTo>
                <a:lnTo>
                  <a:pt x="1046458" y="964250"/>
                </a:lnTo>
                <a:lnTo>
                  <a:pt x="1029021" y="952473"/>
                </a:lnTo>
                <a:lnTo>
                  <a:pt x="1017238" y="935044"/>
                </a:lnTo>
                <a:lnTo>
                  <a:pt x="1012911" y="913760"/>
                </a:lnTo>
                <a:lnTo>
                  <a:pt x="1017238" y="892477"/>
                </a:lnTo>
                <a:lnTo>
                  <a:pt x="1029021" y="875047"/>
                </a:lnTo>
                <a:lnTo>
                  <a:pt x="1046458" y="863271"/>
                </a:lnTo>
                <a:lnTo>
                  <a:pt x="1067752" y="858945"/>
                </a:lnTo>
                <a:lnTo>
                  <a:pt x="1089046" y="863271"/>
                </a:lnTo>
                <a:lnTo>
                  <a:pt x="1106483" y="875047"/>
                </a:lnTo>
                <a:lnTo>
                  <a:pt x="1118266" y="892477"/>
                </a:lnTo>
                <a:lnTo>
                  <a:pt x="1122593" y="913760"/>
                </a:lnTo>
                <a:close/>
              </a:path>
              <a:path w="1628775" h="1398270">
                <a:moveTo>
                  <a:pt x="1122593" y="1342959"/>
                </a:moveTo>
                <a:lnTo>
                  <a:pt x="1118266" y="1364243"/>
                </a:lnTo>
                <a:lnTo>
                  <a:pt x="1106483" y="1381672"/>
                </a:lnTo>
                <a:lnTo>
                  <a:pt x="1089046" y="1393448"/>
                </a:lnTo>
                <a:lnTo>
                  <a:pt x="1067752" y="1397774"/>
                </a:lnTo>
                <a:lnTo>
                  <a:pt x="1046458" y="1393448"/>
                </a:lnTo>
                <a:lnTo>
                  <a:pt x="1029021" y="1381672"/>
                </a:lnTo>
                <a:lnTo>
                  <a:pt x="1017238" y="1364243"/>
                </a:lnTo>
                <a:lnTo>
                  <a:pt x="1012911" y="1342959"/>
                </a:lnTo>
                <a:lnTo>
                  <a:pt x="1017238" y="1321676"/>
                </a:lnTo>
                <a:lnTo>
                  <a:pt x="1029021" y="1304246"/>
                </a:lnTo>
                <a:lnTo>
                  <a:pt x="1046458" y="1292470"/>
                </a:lnTo>
                <a:lnTo>
                  <a:pt x="1067752" y="1288144"/>
                </a:lnTo>
                <a:lnTo>
                  <a:pt x="1089046" y="1292470"/>
                </a:lnTo>
                <a:lnTo>
                  <a:pt x="1106483" y="1304246"/>
                </a:lnTo>
                <a:lnTo>
                  <a:pt x="1118266" y="1321676"/>
                </a:lnTo>
                <a:lnTo>
                  <a:pt x="1122593" y="1342959"/>
                </a:lnTo>
                <a:close/>
              </a:path>
              <a:path w="1628775" h="1398270">
                <a:moveTo>
                  <a:pt x="1122593" y="54814"/>
                </a:moveTo>
                <a:lnTo>
                  <a:pt x="1118266" y="76098"/>
                </a:lnTo>
                <a:lnTo>
                  <a:pt x="1106483" y="93527"/>
                </a:lnTo>
                <a:lnTo>
                  <a:pt x="1089046" y="105304"/>
                </a:lnTo>
                <a:lnTo>
                  <a:pt x="1067752" y="109629"/>
                </a:lnTo>
                <a:lnTo>
                  <a:pt x="1046458" y="105304"/>
                </a:lnTo>
                <a:lnTo>
                  <a:pt x="1029021" y="93527"/>
                </a:lnTo>
                <a:lnTo>
                  <a:pt x="1017238" y="76098"/>
                </a:lnTo>
                <a:lnTo>
                  <a:pt x="1012911" y="54814"/>
                </a:lnTo>
                <a:lnTo>
                  <a:pt x="1017238" y="33531"/>
                </a:lnTo>
                <a:lnTo>
                  <a:pt x="1029021" y="16101"/>
                </a:lnTo>
                <a:lnTo>
                  <a:pt x="1046458" y="4325"/>
                </a:lnTo>
                <a:lnTo>
                  <a:pt x="1067752" y="0"/>
                </a:lnTo>
                <a:lnTo>
                  <a:pt x="1089046" y="4325"/>
                </a:lnTo>
                <a:lnTo>
                  <a:pt x="1106483" y="16101"/>
                </a:lnTo>
                <a:lnTo>
                  <a:pt x="1118266" y="33531"/>
                </a:lnTo>
                <a:lnTo>
                  <a:pt x="1122593" y="54814"/>
                </a:lnTo>
                <a:close/>
              </a:path>
              <a:path w="1628775" h="1398270">
                <a:moveTo>
                  <a:pt x="109681" y="484013"/>
                </a:moveTo>
                <a:lnTo>
                  <a:pt x="105354" y="505297"/>
                </a:lnTo>
                <a:lnTo>
                  <a:pt x="93572" y="522726"/>
                </a:lnTo>
                <a:lnTo>
                  <a:pt x="76134" y="534503"/>
                </a:lnTo>
                <a:lnTo>
                  <a:pt x="54840" y="538828"/>
                </a:lnTo>
                <a:lnTo>
                  <a:pt x="33547" y="534580"/>
                </a:lnTo>
                <a:lnTo>
                  <a:pt x="16109" y="522931"/>
                </a:lnTo>
                <a:lnTo>
                  <a:pt x="4327" y="505528"/>
                </a:lnTo>
                <a:lnTo>
                  <a:pt x="0" y="484013"/>
                </a:lnTo>
                <a:lnTo>
                  <a:pt x="4327" y="462730"/>
                </a:lnTo>
                <a:lnTo>
                  <a:pt x="16109" y="445300"/>
                </a:lnTo>
                <a:lnTo>
                  <a:pt x="33547" y="433524"/>
                </a:lnTo>
                <a:lnTo>
                  <a:pt x="54840" y="429198"/>
                </a:lnTo>
                <a:lnTo>
                  <a:pt x="76134" y="433524"/>
                </a:lnTo>
                <a:lnTo>
                  <a:pt x="93572" y="445300"/>
                </a:lnTo>
                <a:lnTo>
                  <a:pt x="105354" y="462730"/>
                </a:lnTo>
                <a:lnTo>
                  <a:pt x="109681" y="484013"/>
                </a:lnTo>
                <a:close/>
              </a:path>
              <a:path w="1628775" h="1398270">
                <a:moveTo>
                  <a:pt x="109681" y="913760"/>
                </a:moveTo>
                <a:lnTo>
                  <a:pt x="105354" y="935044"/>
                </a:lnTo>
                <a:lnTo>
                  <a:pt x="93572" y="952473"/>
                </a:lnTo>
                <a:lnTo>
                  <a:pt x="76134" y="964250"/>
                </a:lnTo>
                <a:lnTo>
                  <a:pt x="54840" y="968575"/>
                </a:lnTo>
                <a:lnTo>
                  <a:pt x="33547" y="964250"/>
                </a:lnTo>
                <a:lnTo>
                  <a:pt x="16109" y="952473"/>
                </a:lnTo>
                <a:lnTo>
                  <a:pt x="4327" y="935044"/>
                </a:lnTo>
                <a:lnTo>
                  <a:pt x="0" y="913760"/>
                </a:lnTo>
                <a:lnTo>
                  <a:pt x="4327" y="892477"/>
                </a:lnTo>
                <a:lnTo>
                  <a:pt x="16109" y="875047"/>
                </a:lnTo>
                <a:lnTo>
                  <a:pt x="33547" y="863271"/>
                </a:lnTo>
                <a:lnTo>
                  <a:pt x="54840" y="858945"/>
                </a:lnTo>
                <a:lnTo>
                  <a:pt x="76134" y="863271"/>
                </a:lnTo>
                <a:lnTo>
                  <a:pt x="93572" y="875047"/>
                </a:lnTo>
                <a:lnTo>
                  <a:pt x="105354" y="892477"/>
                </a:lnTo>
                <a:lnTo>
                  <a:pt x="109681" y="913760"/>
                </a:lnTo>
                <a:close/>
              </a:path>
              <a:path w="1628775" h="1398270">
                <a:moveTo>
                  <a:pt x="109681" y="1342959"/>
                </a:moveTo>
                <a:lnTo>
                  <a:pt x="105354" y="1364243"/>
                </a:lnTo>
                <a:lnTo>
                  <a:pt x="93572" y="1381672"/>
                </a:lnTo>
                <a:lnTo>
                  <a:pt x="76134" y="1393448"/>
                </a:lnTo>
                <a:lnTo>
                  <a:pt x="54840" y="1397774"/>
                </a:lnTo>
                <a:lnTo>
                  <a:pt x="33547" y="1393448"/>
                </a:lnTo>
                <a:lnTo>
                  <a:pt x="16109" y="1381672"/>
                </a:lnTo>
                <a:lnTo>
                  <a:pt x="4327" y="1364243"/>
                </a:lnTo>
                <a:lnTo>
                  <a:pt x="0" y="1342959"/>
                </a:lnTo>
                <a:lnTo>
                  <a:pt x="4327" y="1321676"/>
                </a:lnTo>
                <a:lnTo>
                  <a:pt x="16109" y="1304246"/>
                </a:lnTo>
                <a:lnTo>
                  <a:pt x="33547" y="1292470"/>
                </a:lnTo>
                <a:lnTo>
                  <a:pt x="54840" y="1288144"/>
                </a:lnTo>
                <a:lnTo>
                  <a:pt x="76134" y="1292470"/>
                </a:lnTo>
                <a:lnTo>
                  <a:pt x="93572" y="1304246"/>
                </a:lnTo>
                <a:lnTo>
                  <a:pt x="105354" y="1321676"/>
                </a:lnTo>
                <a:lnTo>
                  <a:pt x="109681" y="1342959"/>
                </a:lnTo>
                <a:close/>
              </a:path>
              <a:path w="1628775" h="1398270">
                <a:moveTo>
                  <a:pt x="109681" y="54814"/>
                </a:moveTo>
                <a:lnTo>
                  <a:pt x="105354" y="76098"/>
                </a:lnTo>
                <a:lnTo>
                  <a:pt x="93572" y="93527"/>
                </a:lnTo>
                <a:lnTo>
                  <a:pt x="76134" y="105304"/>
                </a:lnTo>
                <a:lnTo>
                  <a:pt x="54840" y="109629"/>
                </a:lnTo>
                <a:lnTo>
                  <a:pt x="33547" y="105304"/>
                </a:lnTo>
                <a:lnTo>
                  <a:pt x="16109" y="93527"/>
                </a:lnTo>
                <a:lnTo>
                  <a:pt x="4327" y="76098"/>
                </a:lnTo>
                <a:lnTo>
                  <a:pt x="0" y="54814"/>
                </a:lnTo>
                <a:lnTo>
                  <a:pt x="4327" y="33531"/>
                </a:lnTo>
                <a:lnTo>
                  <a:pt x="16109" y="16101"/>
                </a:lnTo>
                <a:lnTo>
                  <a:pt x="33547" y="4325"/>
                </a:lnTo>
                <a:lnTo>
                  <a:pt x="54840" y="0"/>
                </a:lnTo>
                <a:lnTo>
                  <a:pt x="76134" y="4325"/>
                </a:lnTo>
                <a:lnTo>
                  <a:pt x="93572" y="16101"/>
                </a:lnTo>
                <a:lnTo>
                  <a:pt x="105354" y="33531"/>
                </a:lnTo>
                <a:lnTo>
                  <a:pt x="109681" y="54814"/>
                </a:lnTo>
                <a:close/>
              </a:path>
              <a:path w="1628775" h="1398270">
                <a:moveTo>
                  <a:pt x="1628774" y="484013"/>
                </a:moveTo>
                <a:lnTo>
                  <a:pt x="1624447" y="505297"/>
                </a:lnTo>
                <a:lnTo>
                  <a:pt x="1612665" y="522726"/>
                </a:lnTo>
                <a:lnTo>
                  <a:pt x="1595227" y="534503"/>
                </a:lnTo>
                <a:lnTo>
                  <a:pt x="1573934" y="538828"/>
                </a:lnTo>
                <a:lnTo>
                  <a:pt x="1552640" y="534580"/>
                </a:lnTo>
                <a:lnTo>
                  <a:pt x="1535202" y="522931"/>
                </a:lnTo>
                <a:lnTo>
                  <a:pt x="1523420" y="505528"/>
                </a:lnTo>
                <a:lnTo>
                  <a:pt x="1519093" y="484013"/>
                </a:lnTo>
                <a:lnTo>
                  <a:pt x="1523420" y="462730"/>
                </a:lnTo>
                <a:lnTo>
                  <a:pt x="1535202" y="445300"/>
                </a:lnTo>
                <a:lnTo>
                  <a:pt x="1552640" y="433524"/>
                </a:lnTo>
                <a:lnTo>
                  <a:pt x="1573934" y="429198"/>
                </a:lnTo>
                <a:lnTo>
                  <a:pt x="1595227" y="433524"/>
                </a:lnTo>
                <a:lnTo>
                  <a:pt x="1612665" y="445300"/>
                </a:lnTo>
                <a:lnTo>
                  <a:pt x="1624447" y="462730"/>
                </a:lnTo>
                <a:lnTo>
                  <a:pt x="1628774" y="484013"/>
                </a:lnTo>
                <a:close/>
              </a:path>
              <a:path w="1628775" h="1398270">
                <a:moveTo>
                  <a:pt x="1628774" y="913760"/>
                </a:moveTo>
                <a:lnTo>
                  <a:pt x="1624447" y="935044"/>
                </a:lnTo>
                <a:lnTo>
                  <a:pt x="1612665" y="952473"/>
                </a:lnTo>
                <a:lnTo>
                  <a:pt x="1595227" y="964250"/>
                </a:lnTo>
                <a:lnTo>
                  <a:pt x="1573934" y="968575"/>
                </a:lnTo>
                <a:lnTo>
                  <a:pt x="1552640" y="964250"/>
                </a:lnTo>
                <a:lnTo>
                  <a:pt x="1535202" y="952473"/>
                </a:lnTo>
                <a:lnTo>
                  <a:pt x="1523420" y="935044"/>
                </a:lnTo>
                <a:lnTo>
                  <a:pt x="1519093" y="913760"/>
                </a:lnTo>
                <a:lnTo>
                  <a:pt x="1523420" y="892477"/>
                </a:lnTo>
                <a:lnTo>
                  <a:pt x="1535202" y="875047"/>
                </a:lnTo>
                <a:lnTo>
                  <a:pt x="1552640" y="863271"/>
                </a:lnTo>
                <a:lnTo>
                  <a:pt x="1573934" y="858945"/>
                </a:lnTo>
                <a:lnTo>
                  <a:pt x="1595227" y="863271"/>
                </a:lnTo>
                <a:lnTo>
                  <a:pt x="1612665" y="875047"/>
                </a:lnTo>
                <a:lnTo>
                  <a:pt x="1624447" y="892477"/>
                </a:lnTo>
                <a:lnTo>
                  <a:pt x="1628774" y="913760"/>
                </a:lnTo>
                <a:close/>
              </a:path>
              <a:path w="1628775" h="1398270">
                <a:moveTo>
                  <a:pt x="1628774" y="1342959"/>
                </a:moveTo>
                <a:lnTo>
                  <a:pt x="1624447" y="1364243"/>
                </a:lnTo>
                <a:lnTo>
                  <a:pt x="1612665" y="1381672"/>
                </a:lnTo>
                <a:lnTo>
                  <a:pt x="1595227" y="1393448"/>
                </a:lnTo>
                <a:lnTo>
                  <a:pt x="1573934" y="1397774"/>
                </a:lnTo>
                <a:lnTo>
                  <a:pt x="1552640" y="1393448"/>
                </a:lnTo>
                <a:lnTo>
                  <a:pt x="1535202" y="1381672"/>
                </a:lnTo>
                <a:lnTo>
                  <a:pt x="1523420" y="1364243"/>
                </a:lnTo>
                <a:lnTo>
                  <a:pt x="1519093" y="1342959"/>
                </a:lnTo>
                <a:lnTo>
                  <a:pt x="1523420" y="1321676"/>
                </a:lnTo>
                <a:lnTo>
                  <a:pt x="1535202" y="1304246"/>
                </a:lnTo>
                <a:lnTo>
                  <a:pt x="1552640" y="1292470"/>
                </a:lnTo>
                <a:lnTo>
                  <a:pt x="1573934" y="1288144"/>
                </a:lnTo>
                <a:lnTo>
                  <a:pt x="1595227" y="1292470"/>
                </a:lnTo>
                <a:lnTo>
                  <a:pt x="1612665" y="1304246"/>
                </a:lnTo>
                <a:lnTo>
                  <a:pt x="1624447" y="1321676"/>
                </a:lnTo>
                <a:lnTo>
                  <a:pt x="1628774" y="1342959"/>
                </a:lnTo>
                <a:close/>
              </a:path>
              <a:path w="1628775" h="1398270">
                <a:moveTo>
                  <a:pt x="1628774" y="54814"/>
                </a:moveTo>
                <a:lnTo>
                  <a:pt x="1624447" y="76098"/>
                </a:lnTo>
                <a:lnTo>
                  <a:pt x="1612665" y="93527"/>
                </a:lnTo>
                <a:lnTo>
                  <a:pt x="1595227" y="105304"/>
                </a:lnTo>
                <a:lnTo>
                  <a:pt x="1573934" y="109629"/>
                </a:lnTo>
                <a:lnTo>
                  <a:pt x="1552640" y="105304"/>
                </a:lnTo>
                <a:lnTo>
                  <a:pt x="1535202" y="93527"/>
                </a:lnTo>
                <a:lnTo>
                  <a:pt x="1523420" y="76098"/>
                </a:lnTo>
                <a:lnTo>
                  <a:pt x="1519093" y="54814"/>
                </a:lnTo>
                <a:lnTo>
                  <a:pt x="1523420" y="33531"/>
                </a:lnTo>
                <a:lnTo>
                  <a:pt x="1535202" y="16101"/>
                </a:lnTo>
                <a:lnTo>
                  <a:pt x="1552640" y="4325"/>
                </a:lnTo>
                <a:lnTo>
                  <a:pt x="1573934" y="0"/>
                </a:lnTo>
                <a:lnTo>
                  <a:pt x="1595227" y="4325"/>
                </a:lnTo>
                <a:lnTo>
                  <a:pt x="1612665" y="16101"/>
                </a:lnTo>
                <a:lnTo>
                  <a:pt x="1624447" y="33531"/>
                </a:lnTo>
                <a:lnTo>
                  <a:pt x="1628774" y="54814"/>
                </a:lnTo>
                <a:close/>
              </a:path>
            </a:pathLst>
          </a:custGeom>
          <a:solidFill>
            <a:srgbClr val="0023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738634" y="9642471"/>
            <a:ext cx="3892550" cy="288290"/>
          </a:xfrm>
          <a:custGeom>
            <a:avLst/>
            <a:gdLst/>
            <a:ahLst/>
            <a:cxnLst/>
            <a:rect l="l" t="t" r="r" b="b"/>
            <a:pathLst>
              <a:path w="3892550" h="288290">
                <a:moveTo>
                  <a:pt x="16787" y="139581"/>
                </a:moveTo>
                <a:lnTo>
                  <a:pt x="8393" y="138750"/>
                </a:lnTo>
                <a:lnTo>
                  <a:pt x="0" y="128782"/>
                </a:lnTo>
                <a:lnTo>
                  <a:pt x="839" y="120475"/>
                </a:lnTo>
                <a:lnTo>
                  <a:pt x="62222" y="74807"/>
                </a:lnTo>
                <a:lnTo>
                  <a:pt x="114490" y="43253"/>
                </a:lnTo>
                <a:lnTo>
                  <a:pt x="163013" y="20828"/>
                </a:lnTo>
                <a:lnTo>
                  <a:pt x="208123" y="6699"/>
                </a:lnTo>
                <a:lnTo>
                  <a:pt x="250152" y="34"/>
                </a:lnTo>
                <a:lnTo>
                  <a:pt x="289433" y="0"/>
                </a:lnTo>
                <a:lnTo>
                  <a:pt x="326298" y="5764"/>
                </a:lnTo>
                <a:lnTo>
                  <a:pt x="361079" y="16493"/>
                </a:lnTo>
                <a:lnTo>
                  <a:pt x="377741" y="23991"/>
                </a:lnTo>
                <a:lnTo>
                  <a:pt x="265317" y="23991"/>
                </a:lnTo>
                <a:lnTo>
                  <a:pt x="224138" y="28609"/>
                </a:lnTo>
                <a:lnTo>
                  <a:pt x="179647" y="41107"/>
                </a:lnTo>
                <a:lnTo>
                  <a:pt x="131397" y="62440"/>
                </a:lnTo>
                <a:lnTo>
                  <a:pt x="78938" y="93562"/>
                </a:lnTo>
                <a:lnTo>
                  <a:pt x="21823" y="135427"/>
                </a:lnTo>
                <a:lnTo>
                  <a:pt x="16787" y="139581"/>
                </a:lnTo>
                <a:close/>
              </a:path>
              <a:path w="3892550" h="288290">
                <a:moveTo>
                  <a:pt x="851554" y="223604"/>
                </a:moveTo>
                <a:lnTo>
                  <a:pt x="748619" y="223604"/>
                </a:lnTo>
                <a:lnTo>
                  <a:pt x="789799" y="218986"/>
                </a:lnTo>
                <a:lnTo>
                  <a:pt x="834348" y="206462"/>
                </a:lnTo>
                <a:lnTo>
                  <a:pt x="882585" y="185129"/>
                </a:lnTo>
                <a:lnTo>
                  <a:pt x="934998" y="154034"/>
                </a:lnTo>
                <a:lnTo>
                  <a:pt x="992114" y="112168"/>
                </a:lnTo>
                <a:lnTo>
                  <a:pt x="997150" y="109676"/>
                </a:lnTo>
                <a:lnTo>
                  <a:pt x="1053079" y="72711"/>
                </a:lnTo>
                <a:lnTo>
                  <a:pt x="1104851" y="45919"/>
                </a:lnTo>
                <a:lnTo>
                  <a:pt x="1152824" y="28362"/>
                </a:lnTo>
                <a:lnTo>
                  <a:pt x="1197351" y="19103"/>
                </a:lnTo>
                <a:lnTo>
                  <a:pt x="1238789" y="17204"/>
                </a:lnTo>
                <a:lnTo>
                  <a:pt x="1277494" y="21729"/>
                </a:lnTo>
                <a:lnTo>
                  <a:pt x="1313820" y="31740"/>
                </a:lnTo>
                <a:lnTo>
                  <a:pt x="1334706" y="40605"/>
                </a:lnTo>
                <a:lnTo>
                  <a:pt x="1223018" y="40605"/>
                </a:lnTo>
                <a:lnTo>
                  <a:pt x="1181838" y="45223"/>
                </a:lnTo>
                <a:lnTo>
                  <a:pt x="1137348" y="57721"/>
                </a:lnTo>
                <a:lnTo>
                  <a:pt x="1089098" y="79053"/>
                </a:lnTo>
                <a:lnTo>
                  <a:pt x="1036639" y="110175"/>
                </a:lnTo>
                <a:lnTo>
                  <a:pt x="979524" y="152041"/>
                </a:lnTo>
                <a:lnTo>
                  <a:pt x="977845" y="153702"/>
                </a:lnTo>
                <a:lnTo>
                  <a:pt x="976166" y="153702"/>
                </a:lnTo>
                <a:lnTo>
                  <a:pt x="974487" y="154533"/>
                </a:lnTo>
                <a:lnTo>
                  <a:pt x="921058" y="189959"/>
                </a:lnTo>
                <a:lnTo>
                  <a:pt x="871375" y="216055"/>
                </a:lnTo>
                <a:lnTo>
                  <a:pt x="851554" y="223604"/>
                </a:lnTo>
                <a:close/>
              </a:path>
              <a:path w="3892550" h="288290">
                <a:moveTo>
                  <a:pt x="741987" y="246737"/>
                </a:moveTo>
                <a:lnTo>
                  <a:pt x="694870" y="242168"/>
                </a:lnTo>
                <a:lnTo>
                  <a:pt x="651275" y="229570"/>
                </a:lnTo>
                <a:lnTo>
                  <a:pt x="610523" y="210603"/>
                </a:lnTo>
                <a:lnTo>
                  <a:pt x="571940" y="186929"/>
                </a:lnTo>
                <a:lnTo>
                  <a:pt x="534849" y="160209"/>
                </a:lnTo>
                <a:lnTo>
                  <a:pt x="498393" y="131963"/>
                </a:lnTo>
                <a:lnTo>
                  <a:pt x="467976" y="108275"/>
                </a:lnTo>
                <a:lnTo>
                  <a:pt x="437263" y="85683"/>
                </a:lnTo>
                <a:lnTo>
                  <a:pt x="373480" y="47869"/>
                </a:lnTo>
                <a:lnTo>
                  <a:pt x="303635" y="26298"/>
                </a:lnTo>
                <a:lnTo>
                  <a:pt x="265317" y="23991"/>
                </a:lnTo>
                <a:lnTo>
                  <a:pt x="377741" y="23991"/>
                </a:lnTo>
                <a:lnTo>
                  <a:pt x="425719" y="49520"/>
                </a:lnTo>
                <a:lnTo>
                  <a:pt x="486014" y="92420"/>
                </a:lnTo>
                <a:lnTo>
                  <a:pt x="506208" y="108295"/>
                </a:lnTo>
                <a:lnTo>
                  <a:pt x="545933" y="139300"/>
                </a:lnTo>
                <a:lnTo>
                  <a:pt x="576674" y="161912"/>
                </a:lnTo>
                <a:lnTo>
                  <a:pt x="640457" y="199727"/>
                </a:lnTo>
                <a:lnTo>
                  <a:pt x="710301" y="221298"/>
                </a:lnTo>
                <a:lnTo>
                  <a:pt x="748619" y="223604"/>
                </a:lnTo>
                <a:lnTo>
                  <a:pt x="851554" y="223604"/>
                </a:lnTo>
                <a:lnTo>
                  <a:pt x="825157" y="233659"/>
                </a:lnTo>
                <a:lnTo>
                  <a:pt x="782121" y="243607"/>
                </a:lnTo>
                <a:lnTo>
                  <a:pt x="741987" y="246737"/>
                </a:lnTo>
                <a:close/>
              </a:path>
              <a:path w="3892550" h="288290">
                <a:moveTo>
                  <a:pt x="1812443" y="239241"/>
                </a:moveTo>
                <a:lnTo>
                  <a:pt x="1679574" y="239241"/>
                </a:lnTo>
                <a:lnTo>
                  <a:pt x="1721090" y="239188"/>
                </a:lnTo>
                <a:lnTo>
                  <a:pt x="1765995" y="230984"/>
                </a:lnTo>
                <a:lnTo>
                  <a:pt x="1814817" y="213504"/>
                </a:lnTo>
                <a:lnTo>
                  <a:pt x="1868081" y="185626"/>
                </a:lnTo>
                <a:lnTo>
                  <a:pt x="1926313" y="146226"/>
                </a:lnTo>
                <a:lnTo>
                  <a:pt x="1927152" y="144565"/>
                </a:lnTo>
                <a:lnTo>
                  <a:pt x="1928831" y="142903"/>
                </a:lnTo>
                <a:lnTo>
                  <a:pt x="1985356" y="101224"/>
                </a:lnTo>
                <a:lnTo>
                  <a:pt x="2037813" y="69532"/>
                </a:lnTo>
                <a:lnTo>
                  <a:pt x="2086406" y="47039"/>
                </a:lnTo>
                <a:lnTo>
                  <a:pt x="2131591" y="32841"/>
                </a:lnTo>
                <a:lnTo>
                  <a:pt x="2173657" y="26111"/>
                </a:lnTo>
                <a:lnTo>
                  <a:pt x="2212933" y="26002"/>
                </a:lnTo>
                <a:lnTo>
                  <a:pt x="2249749" y="31670"/>
                </a:lnTo>
                <a:lnTo>
                  <a:pt x="2284435" y="42267"/>
                </a:lnTo>
                <a:lnTo>
                  <a:pt x="2301333" y="49810"/>
                </a:lnTo>
                <a:lnTo>
                  <a:pt x="2214180" y="49810"/>
                </a:lnTo>
                <a:lnTo>
                  <a:pt x="2172664" y="49901"/>
                </a:lnTo>
                <a:lnTo>
                  <a:pt x="2127759" y="58128"/>
                </a:lnTo>
                <a:lnTo>
                  <a:pt x="2078937" y="75620"/>
                </a:lnTo>
                <a:lnTo>
                  <a:pt x="2025673" y="103502"/>
                </a:lnTo>
                <a:lnTo>
                  <a:pt x="1967441" y="142903"/>
                </a:lnTo>
                <a:lnTo>
                  <a:pt x="1966602" y="144565"/>
                </a:lnTo>
                <a:lnTo>
                  <a:pt x="1964923" y="146226"/>
                </a:lnTo>
                <a:lnTo>
                  <a:pt x="1912984" y="184610"/>
                </a:lnTo>
                <a:lnTo>
                  <a:pt x="1864449" y="214618"/>
                </a:lnTo>
                <a:lnTo>
                  <a:pt x="1819086" y="236873"/>
                </a:lnTo>
                <a:lnTo>
                  <a:pt x="1812443" y="239241"/>
                </a:lnTo>
                <a:close/>
              </a:path>
              <a:path w="3892550" h="288290">
                <a:moveTo>
                  <a:pt x="1699688" y="263350"/>
                </a:moveTo>
                <a:lnTo>
                  <a:pt x="1652571" y="258782"/>
                </a:lnTo>
                <a:lnTo>
                  <a:pt x="1608975" y="246183"/>
                </a:lnTo>
                <a:lnTo>
                  <a:pt x="1568224" y="227216"/>
                </a:lnTo>
                <a:lnTo>
                  <a:pt x="1529641" y="203542"/>
                </a:lnTo>
                <a:lnTo>
                  <a:pt x="1492550" y="176822"/>
                </a:lnTo>
                <a:lnTo>
                  <a:pt x="1448809" y="142903"/>
                </a:lnTo>
                <a:lnTo>
                  <a:pt x="1425704" y="124909"/>
                </a:lnTo>
                <a:lnTo>
                  <a:pt x="1394964" y="102297"/>
                </a:lnTo>
                <a:lnTo>
                  <a:pt x="1331150" y="64470"/>
                </a:lnTo>
                <a:lnTo>
                  <a:pt x="1261336" y="42912"/>
                </a:lnTo>
                <a:lnTo>
                  <a:pt x="1223018" y="40605"/>
                </a:lnTo>
                <a:lnTo>
                  <a:pt x="1334706" y="40605"/>
                </a:lnTo>
                <a:lnTo>
                  <a:pt x="1380778" y="64482"/>
                </a:lnTo>
                <a:lnTo>
                  <a:pt x="1442455" y="107894"/>
                </a:lnTo>
                <a:lnTo>
                  <a:pt x="1504442" y="156542"/>
                </a:lnTo>
                <a:lnTo>
                  <a:pt x="1536896" y="180399"/>
                </a:lnTo>
                <a:lnTo>
                  <a:pt x="1570110" y="201720"/>
                </a:lnTo>
                <a:lnTo>
                  <a:pt x="1604610" y="219383"/>
                </a:lnTo>
                <a:lnTo>
                  <a:pt x="1640923" y="232265"/>
                </a:lnTo>
                <a:lnTo>
                  <a:pt x="1679574" y="239241"/>
                </a:lnTo>
                <a:lnTo>
                  <a:pt x="1812443" y="239241"/>
                </a:lnTo>
                <a:lnTo>
                  <a:pt x="1776659" y="251998"/>
                </a:lnTo>
                <a:lnTo>
                  <a:pt x="1736938" y="260616"/>
                </a:lnTo>
                <a:lnTo>
                  <a:pt x="1699688" y="263350"/>
                </a:lnTo>
                <a:close/>
              </a:path>
              <a:path w="3892550" h="288290">
                <a:moveTo>
                  <a:pt x="2776375" y="247694"/>
                </a:moveTo>
                <a:lnTo>
                  <a:pt x="2670736" y="247694"/>
                </a:lnTo>
                <a:lnTo>
                  <a:pt x="2711915" y="243076"/>
                </a:lnTo>
                <a:lnTo>
                  <a:pt x="2756406" y="230578"/>
                </a:lnTo>
                <a:lnTo>
                  <a:pt x="2804656" y="209245"/>
                </a:lnTo>
                <a:lnTo>
                  <a:pt x="2857115" y="178123"/>
                </a:lnTo>
                <a:lnTo>
                  <a:pt x="2914230" y="136258"/>
                </a:lnTo>
                <a:lnTo>
                  <a:pt x="2915070" y="135427"/>
                </a:lnTo>
                <a:lnTo>
                  <a:pt x="2918427" y="133766"/>
                </a:lnTo>
                <a:lnTo>
                  <a:pt x="2974340" y="96801"/>
                </a:lnTo>
                <a:lnTo>
                  <a:pt x="3026070" y="70008"/>
                </a:lnTo>
                <a:lnTo>
                  <a:pt x="3073983" y="52451"/>
                </a:lnTo>
                <a:lnTo>
                  <a:pt x="3118442" y="43192"/>
                </a:lnTo>
                <a:lnTo>
                  <a:pt x="3159811" y="41294"/>
                </a:lnTo>
                <a:lnTo>
                  <a:pt x="3198456" y="45819"/>
                </a:lnTo>
                <a:lnTo>
                  <a:pt x="3234740" y="55830"/>
                </a:lnTo>
                <a:lnTo>
                  <a:pt x="3257572" y="65525"/>
                </a:lnTo>
                <a:lnTo>
                  <a:pt x="3145135" y="65525"/>
                </a:lnTo>
                <a:lnTo>
                  <a:pt x="3103920" y="70153"/>
                </a:lnTo>
                <a:lnTo>
                  <a:pt x="3059465" y="82641"/>
                </a:lnTo>
                <a:lnTo>
                  <a:pt x="3011214" y="103973"/>
                </a:lnTo>
                <a:lnTo>
                  <a:pt x="2958756" y="135095"/>
                </a:lnTo>
                <a:lnTo>
                  <a:pt x="2901640" y="176961"/>
                </a:lnTo>
                <a:lnTo>
                  <a:pt x="2900801" y="177791"/>
                </a:lnTo>
                <a:lnTo>
                  <a:pt x="2897443" y="179453"/>
                </a:lnTo>
                <a:lnTo>
                  <a:pt x="2843691" y="214879"/>
                </a:lnTo>
                <a:lnTo>
                  <a:pt x="2793968" y="240975"/>
                </a:lnTo>
                <a:lnTo>
                  <a:pt x="2776375" y="247694"/>
                </a:lnTo>
                <a:close/>
              </a:path>
              <a:path w="3892550" h="288290">
                <a:moveTo>
                  <a:pt x="2664943" y="271657"/>
                </a:moveTo>
                <a:lnTo>
                  <a:pt x="2617826" y="267088"/>
                </a:lnTo>
                <a:lnTo>
                  <a:pt x="2574230" y="254490"/>
                </a:lnTo>
                <a:lnTo>
                  <a:pt x="2533479" y="235523"/>
                </a:lnTo>
                <a:lnTo>
                  <a:pt x="2494896" y="211849"/>
                </a:lnTo>
                <a:lnTo>
                  <a:pt x="2457805" y="185129"/>
                </a:lnTo>
                <a:lnTo>
                  <a:pt x="2403376" y="142903"/>
                </a:lnTo>
                <a:lnTo>
                  <a:pt x="2389312" y="131963"/>
                </a:lnTo>
                <a:lnTo>
                  <a:pt x="2356858" y="108275"/>
                </a:lnTo>
                <a:lnTo>
                  <a:pt x="2323644" y="87089"/>
                </a:lnTo>
                <a:lnTo>
                  <a:pt x="2289144" y="69532"/>
                </a:lnTo>
                <a:lnTo>
                  <a:pt x="2252831" y="56730"/>
                </a:lnTo>
                <a:lnTo>
                  <a:pt x="2214180" y="49810"/>
                </a:lnTo>
                <a:lnTo>
                  <a:pt x="2301333" y="49810"/>
                </a:lnTo>
                <a:lnTo>
                  <a:pt x="2348740" y="74866"/>
                </a:lnTo>
                <a:lnTo>
                  <a:pt x="2408488" y="117028"/>
                </a:lnTo>
                <a:lnTo>
                  <a:pt x="2468050" y="163390"/>
                </a:lnTo>
                <a:lnTo>
                  <a:pt x="2498790" y="186002"/>
                </a:lnTo>
                <a:lnTo>
                  <a:pt x="2562573" y="223816"/>
                </a:lnTo>
                <a:lnTo>
                  <a:pt x="2632418" y="245387"/>
                </a:lnTo>
                <a:lnTo>
                  <a:pt x="2670736" y="247694"/>
                </a:lnTo>
                <a:lnTo>
                  <a:pt x="2776375" y="247694"/>
                </a:lnTo>
                <a:lnTo>
                  <a:pt x="2747871" y="258579"/>
                </a:lnTo>
                <a:lnTo>
                  <a:pt x="2704997" y="268527"/>
                </a:lnTo>
                <a:lnTo>
                  <a:pt x="2664943" y="271657"/>
                </a:lnTo>
                <a:close/>
              </a:path>
              <a:path w="3892550" h="288290">
                <a:moveTo>
                  <a:pt x="3621804" y="288270"/>
                </a:moveTo>
                <a:lnTo>
                  <a:pt x="3574688" y="283702"/>
                </a:lnTo>
                <a:lnTo>
                  <a:pt x="3531092" y="271103"/>
                </a:lnTo>
                <a:lnTo>
                  <a:pt x="3490341" y="252136"/>
                </a:lnTo>
                <a:lnTo>
                  <a:pt x="3451758" y="228462"/>
                </a:lnTo>
                <a:lnTo>
                  <a:pt x="3414638" y="201720"/>
                </a:lnTo>
                <a:lnTo>
                  <a:pt x="3347821" y="149829"/>
                </a:lnTo>
                <a:lnTo>
                  <a:pt x="3317081" y="127217"/>
                </a:lnTo>
                <a:lnTo>
                  <a:pt x="3253298" y="89402"/>
                </a:lnTo>
                <a:lnTo>
                  <a:pt x="3183453" y="67832"/>
                </a:lnTo>
                <a:lnTo>
                  <a:pt x="3145135" y="65525"/>
                </a:lnTo>
                <a:lnTo>
                  <a:pt x="3257572" y="65525"/>
                </a:lnTo>
                <a:lnTo>
                  <a:pt x="3301683" y="88559"/>
                </a:lnTo>
                <a:lnTo>
                  <a:pt x="3363555" y="131984"/>
                </a:lnTo>
                <a:lnTo>
                  <a:pt x="3391373" y="153702"/>
                </a:lnTo>
                <a:lnTo>
                  <a:pt x="3424072" y="179172"/>
                </a:lnTo>
                <a:lnTo>
                  <a:pt x="3454812" y="201785"/>
                </a:lnTo>
                <a:lnTo>
                  <a:pt x="3518595" y="239599"/>
                </a:lnTo>
                <a:lnTo>
                  <a:pt x="3588440" y="261170"/>
                </a:lnTo>
                <a:lnTo>
                  <a:pt x="3626758" y="263477"/>
                </a:lnTo>
                <a:lnTo>
                  <a:pt x="3736479" y="263477"/>
                </a:lnTo>
                <a:lnTo>
                  <a:pt x="3698776" y="276918"/>
                </a:lnTo>
                <a:lnTo>
                  <a:pt x="3659054" y="285536"/>
                </a:lnTo>
                <a:lnTo>
                  <a:pt x="3621804" y="288270"/>
                </a:lnTo>
                <a:close/>
              </a:path>
              <a:path w="3892550" h="288290">
                <a:moveTo>
                  <a:pt x="3736479" y="263477"/>
                </a:moveTo>
                <a:lnTo>
                  <a:pt x="3626758" y="263477"/>
                </a:lnTo>
                <a:lnTo>
                  <a:pt x="3667938" y="258858"/>
                </a:lnTo>
                <a:lnTo>
                  <a:pt x="3712428" y="246360"/>
                </a:lnTo>
                <a:lnTo>
                  <a:pt x="3760678" y="225028"/>
                </a:lnTo>
                <a:lnTo>
                  <a:pt x="3813137" y="193906"/>
                </a:lnTo>
                <a:lnTo>
                  <a:pt x="3870253" y="152041"/>
                </a:lnTo>
                <a:lnTo>
                  <a:pt x="3875289" y="147887"/>
                </a:lnTo>
                <a:lnTo>
                  <a:pt x="3883682" y="148718"/>
                </a:lnTo>
                <a:lnTo>
                  <a:pt x="3887879" y="153702"/>
                </a:lnTo>
                <a:lnTo>
                  <a:pt x="3892076" y="159517"/>
                </a:lnTo>
                <a:lnTo>
                  <a:pt x="3891236" y="166993"/>
                </a:lnTo>
                <a:lnTo>
                  <a:pt x="3887040" y="171146"/>
                </a:lnTo>
                <a:lnTo>
                  <a:pt x="3835101" y="209530"/>
                </a:lnTo>
                <a:lnTo>
                  <a:pt x="3786566" y="239538"/>
                </a:lnTo>
                <a:lnTo>
                  <a:pt x="3741202" y="261793"/>
                </a:lnTo>
                <a:lnTo>
                  <a:pt x="3736479" y="263477"/>
                </a:lnTo>
                <a:close/>
              </a:path>
            </a:pathLst>
          </a:custGeom>
          <a:solidFill>
            <a:srgbClr val="0023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23849" y="1198881"/>
            <a:ext cx="142874" cy="1428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56580" y="931540"/>
            <a:ext cx="1990725" cy="1111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502284">
              <a:lnSpc>
                <a:spcPct val="114900"/>
              </a:lnSpc>
              <a:spcBef>
                <a:spcPts val="100"/>
              </a:spcBef>
              <a:tabLst>
                <a:tab pos="1545590" algn="l"/>
              </a:tabLst>
            </a:pPr>
            <a:r>
              <a:rPr dirty="0" sz="3100" spc="-465">
                <a:latin typeface="Arial Black"/>
                <a:cs typeface="Arial Black"/>
              </a:rPr>
              <a:t>L</a:t>
            </a:r>
            <a:r>
              <a:rPr dirty="0" sz="3100" spc="-350">
                <a:latin typeface="Arial Black"/>
                <a:cs typeface="Arial Black"/>
              </a:rPr>
              <a:t>a</a:t>
            </a:r>
            <a:r>
              <a:rPr dirty="0" sz="3100" spc="-170">
                <a:latin typeface="Arial Black"/>
                <a:cs typeface="Arial Black"/>
              </a:rPr>
              <a:t>n</a:t>
            </a:r>
            <a:r>
              <a:rPr dirty="0" sz="3100" spc="-175">
                <a:latin typeface="Arial Black"/>
                <a:cs typeface="Arial Black"/>
              </a:rPr>
              <a:t>d</a:t>
            </a:r>
            <a:r>
              <a:rPr dirty="0" sz="3100" spc="-250">
                <a:latin typeface="Arial Black"/>
                <a:cs typeface="Arial Black"/>
              </a:rPr>
              <a:t>i</a:t>
            </a:r>
            <a:r>
              <a:rPr dirty="0" sz="3100" spc="-170">
                <a:latin typeface="Arial Black"/>
                <a:cs typeface="Arial Black"/>
              </a:rPr>
              <a:t>n</a:t>
            </a:r>
            <a:r>
              <a:rPr dirty="0" sz="3100" spc="-250">
                <a:latin typeface="Arial Black"/>
                <a:cs typeface="Arial Black"/>
              </a:rPr>
              <a:t>g  </a:t>
            </a:r>
            <a:r>
              <a:rPr dirty="0" sz="3100" spc="-345">
                <a:latin typeface="Arial Black"/>
                <a:cs typeface="Arial Black"/>
              </a:rPr>
              <a:t>seems	</a:t>
            </a:r>
            <a:r>
              <a:rPr dirty="0" sz="3100" spc="-240">
                <a:latin typeface="Arial Black"/>
                <a:cs typeface="Arial Black"/>
              </a:rPr>
              <a:t>to</a:t>
            </a:r>
            <a:endParaRPr sz="310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16579" y="931540"/>
            <a:ext cx="3725545" cy="1111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07010">
              <a:lnSpc>
                <a:spcPct val="114900"/>
              </a:lnSpc>
              <a:spcBef>
                <a:spcPts val="100"/>
              </a:spcBef>
              <a:tabLst>
                <a:tab pos="1240790" algn="l"/>
                <a:tab pos="1618615" algn="l"/>
                <a:tab pos="2192020" algn="l"/>
              </a:tabLst>
            </a:pPr>
            <a:r>
              <a:rPr dirty="0" sz="3100" spc="-175">
                <a:latin typeface="Arial Black"/>
                <a:cs typeface="Arial Black"/>
              </a:rPr>
              <a:t>p</a:t>
            </a:r>
            <a:r>
              <a:rPr dirty="0" sz="3100" spc="-350">
                <a:latin typeface="Arial Black"/>
                <a:cs typeface="Arial Black"/>
              </a:rPr>
              <a:t>a</a:t>
            </a:r>
            <a:r>
              <a:rPr dirty="0" sz="3100" spc="-375">
                <a:latin typeface="Arial Black"/>
                <a:cs typeface="Arial Black"/>
              </a:rPr>
              <a:t>g</a:t>
            </a:r>
            <a:r>
              <a:rPr dirty="0" sz="3100" spc="-330">
                <a:latin typeface="Arial Black"/>
                <a:cs typeface="Arial Black"/>
              </a:rPr>
              <a:t>e</a:t>
            </a:r>
            <a:r>
              <a:rPr dirty="0" sz="3100">
                <a:latin typeface="Arial Black"/>
                <a:cs typeface="Arial Black"/>
              </a:rPr>
              <a:t>		</a:t>
            </a:r>
            <a:r>
              <a:rPr dirty="0" sz="3100" spc="-420">
                <a:latin typeface="Arial Black"/>
                <a:cs typeface="Arial Black"/>
              </a:rPr>
              <a:t>s</a:t>
            </a:r>
            <a:r>
              <a:rPr dirty="0" sz="3100" spc="-170">
                <a:latin typeface="Arial Black"/>
                <a:cs typeface="Arial Black"/>
              </a:rPr>
              <a:t>u</a:t>
            </a:r>
            <a:r>
              <a:rPr dirty="0" sz="3100" spc="-175">
                <a:latin typeface="Arial Black"/>
                <a:cs typeface="Arial Black"/>
              </a:rPr>
              <a:t>b</a:t>
            </a:r>
            <a:r>
              <a:rPr dirty="0" sz="3100" spc="-225">
                <a:latin typeface="Arial Black"/>
                <a:cs typeface="Arial Black"/>
              </a:rPr>
              <a:t>m</a:t>
            </a:r>
            <a:r>
              <a:rPr dirty="0" sz="3100" spc="-250">
                <a:latin typeface="Arial Black"/>
                <a:cs typeface="Arial Black"/>
              </a:rPr>
              <a:t>i</a:t>
            </a:r>
            <a:r>
              <a:rPr dirty="0" sz="3100" spc="-420">
                <a:latin typeface="Arial Black"/>
                <a:cs typeface="Arial Black"/>
              </a:rPr>
              <a:t>ss</a:t>
            </a:r>
            <a:r>
              <a:rPr dirty="0" sz="3100" spc="-250">
                <a:latin typeface="Arial Black"/>
                <a:cs typeface="Arial Black"/>
              </a:rPr>
              <a:t>i</a:t>
            </a:r>
            <a:r>
              <a:rPr dirty="0" sz="3100" spc="-204">
                <a:latin typeface="Arial Black"/>
                <a:cs typeface="Arial Black"/>
              </a:rPr>
              <a:t>o</a:t>
            </a:r>
            <a:r>
              <a:rPr dirty="0" sz="3100" spc="-110">
                <a:latin typeface="Arial Black"/>
                <a:cs typeface="Arial Black"/>
              </a:rPr>
              <a:t>n  </a:t>
            </a:r>
            <a:r>
              <a:rPr dirty="0" sz="3100" spc="-170">
                <a:latin typeface="Arial Black"/>
                <a:cs typeface="Arial Black"/>
              </a:rPr>
              <a:t>h</a:t>
            </a:r>
            <a:r>
              <a:rPr dirty="0" sz="3100" spc="-350">
                <a:latin typeface="Arial Black"/>
                <a:cs typeface="Arial Black"/>
              </a:rPr>
              <a:t>a</a:t>
            </a:r>
            <a:r>
              <a:rPr dirty="0" sz="3100" spc="-350">
                <a:latin typeface="Arial Black"/>
                <a:cs typeface="Arial Black"/>
              </a:rPr>
              <a:t>v</a:t>
            </a:r>
            <a:r>
              <a:rPr dirty="0" sz="3100" spc="-330">
                <a:latin typeface="Arial Black"/>
                <a:cs typeface="Arial Black"/>
              </a:rPr>
              <a:t>e</a:t>
            </a:r>
            <a:r>
              <a:rPr dirty="0" sz="3100">
                <a:latin typeface="Arial Black"/>
                <a:cs typeface="Arial Black"/>
              </a:rPr>
              <a:t>	</a:t>
            </a:r>
            <a:r>
              <a:rPr dirty="0" sz="3100" spc="-285">
                <a:latin typeface="Arial Black"/>
                <a:cs typeface="Arial Black"/>
              </a:rPr>
              <a:t>t</a:t>
            </a:r>
            <a:r>
              <a:rPr dirty="0" sz="3100" spc="-170">
                <a:latin typeface="Arial Black"/>
                <a:cs typeface="Arial Black"/>
              </a:rPr>
              <a:t>h</a:t>
            </a:r>
            <a:r>
              <a:rPr dirty="0" sz="3100" spc="-330">
                <a:latin typeface="Arial Black"/>
                <a:cs typeface="Arial Black"/>
              </a:rPr>
              <a:t>e</a:t>
            </a:r>
            <a:r>
              <a:rPr dirty="0" sz="3100">
                <a:latin typeface="Arial Black"/>
                <a:cs typeface="Arial Black"/>
              </a:rPr>
              <a:t>	</a:t>
            </a:r>
            <a:r>
              <a:rPr dirty="0" sz="3100" spc="-225">
                <a:latin typeface="Arial Black"/>
                <a:cs typeface="Arial Black"/>
              </a:rPr>
              <a:t>m</a:t>
            </a:r>
            <a:r>
              <a:rPr dirty="0" sz="3100" spc="-350">
                <a:latin typeface="Arial Black"/>
                <a:cs typeface="Arial Black"/>
              </a:rPr>
              <a:t>a</a:t>
            </a:r>
            <a:r>
              <a:rPr dirty="0" sz="3100" spc="-250">
                <a:latin typeface="Arial Black"/>
                <a:cs typeface="Arial Black"/>
              </a:rPr>
              <a:t>j</a:t>
            </a:r>
            <a:r>
              <a:rPr dirty="0" sz="3100" spc="-204">
                <a:latin typeface="Arial Black"/>
                <a:cs typeface="Arial Black"/>
              </a:rPr>
              <a:t>o</a:t>
            </a:r>
            <a:r>
              <a:rPr dirty="0" sz="3100" spc="-120">
                <a:latin typeface="Arial Black"/>
                <a:cs typeface="Arial Black"/>
              </a:rPr>
              <a:t>r</a:t>
            </a:r>
            <a:r>
              <a:rPr dirty="0" sz="3100" spc="-250">
                <a:latin typeface="Arial Black"/>
                <a:cs typeface="Arial Black"/>
              </a:rPr>
              <a:t>i</a:t>
            </a:r>
            <a:r>
              <a:rPr dirty="0" sz="3100" spc="-285">
                <a:latin typeface="Arial Black"/>
                <a:cs typeface="Arial Black"/>
              </a:rPr>
              <a:t>t</a:t>
            </a:r>
            <a:r>
              <a:rPr dirty="0" sz="3100" spc="-335">
                <a:latin typeface="Arial Black"/>
                <a:cs typeface="Arial Black"/>
              </a:rPr>
              <a:t>y</a:t>
            </a:r>
            <a:endParaRPr sz="3100">
              <a:latin typeface="Arial Black"/>
              <a:cs typeface="Arial Black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3849" y="3370582"/>
            <a:ext cx="142874" cy="1428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23849" y="5542281"/>
            <a:ext cx="142874" cy="1428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56580" y="2087913"/>
            <a:ext cx="5990590" cy="53841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0"/>
              </a:spcBef>
            </a:pPr>
            <a:r>
              <a:rPr dirty="0" sz="3100" spc="-265">
                <a:latin typeface="Arial Black"/>
                <a:cs typeface="Arial Black"/>
              </a:rPr>
              <a:t>among </a:t>
            </a:r>
            <a:r>
              <a:rPr dirty="0" sz="3100" spc="-220">
                <a:latin typeface="Arial Black"/>
                <a:cs typeface="Arial Black"/>
              </a:rPr>
              <a:t>other </a:t>
            </a:r>
            <a:r>
              <a:rPr dirty="0" sz="3100" spc="-254">
                <a:latin typeface="Arial Black"/>
                <a:cs typeface="Arial Black"/>
              </a:rPr>
              <a:t>origins </a:t>
            </a:r>
            <a:r>
              <a:rPr dirty="0" sz="3100" spc="-180">
                <a:latin typeface="Arial Black"/>
                <a:cs typeface="Arial Black"/>
              </a:rPr>
              <a:t>of </a:t>
            </a:r>
            <a:r>
              <a:rPr dirty="0" sz="3100" spc="-260">
                <a:latin typeface="Arial Black"/>
                <a:cs typeface="Arial Black"/>
              </a:rPr>
              <a:t>the</a:t>
            </a:r>
            <a:r>
              <a:rPr dirty="0" sz="3100" spc="-275">
                <a:latin typeface="Arial Black"/>
                <a:cs typeface="Arial Black"/>
              </a:rPr>
              <a:t> </a:t>
            </a:r>
            <a:r>
              <a:rPr dirty="0" sz="3100" spc="-265">
                <a:latin typeface="Arial Black"/>
                <a:cs typeface="Arial Black"/>
              </a:rPr>
              <a:t>lead.</a:t>
            </a:r>
            <a:endParaRPr sz="31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00">
              <a:latin typeface="Arial Black"/>
              <a:cs typeface="Arial Black"/>
            </a:endParaRPr>
          </a:p>
          <a:p>
            <a:pPr algn="just" marL="12700" marR="5080">
              <a:lnSpc>
                <a:spcPct val="114900"/>
              </a:lnSpc>
            </a:pPr>
            <a:r>
              <a:rPr dirty="0" sz="3100" spc="-295">
                <a:latin typeface="Arial Black"/>
                <a:cs typeface="Arial Black"/>
              </a:rPr>
              <a:t>5000+ </a:t>
            </a:r>
            <a:r>
              <a:rPr dirty="0" sz="3100" spc="-305">
                <a:latin typeface="Arial Black"/>
                <a:cs typeface="Arial Black"/>
              </a:rPr>
              <a:t>leads </a:t>
            </a:r>
            <a:r>
              <a:rPr dirty="0" sz="3100" spc="-240">
                <a:latin typeface="Arial Black"/>
                <a:cs typeface="Arial Black"/>
              </a:rPr>
              <a:t>aren't</a:t>
            </a:r>
            <a:r>
              <a:rPr dirty="0" sz="3100" spc="550">
                <a:latin typeface="Arial Black"/>
                <a:cs typeface="Arial Black"/>
              </a:rPr>
              <a:t> </a:t>
            </a:r>
            <a:r>
              <a:rPr dirty="0" sz="3100" spc="-285">
                <a:latin typeface="Arial Black"/>
                <a:cs typeface="Arial Black"/>
              </a:rPr>
              <a:t>converted  </a:t>
            </a:r>
            <a:r>
              <a:rPr dirty="0" sz="3100" spc="-320">
                <a:latin typeface="Arial Black"/>
                <a:cs typeface="Arial Black"/>
              </a:rPr>
              <a:t>yet </a:t>
            </a:r>
            <a:r>
              <a:rPr dirty="0" sz="3100" spc="-254">
                <a:latin typeface="Arial Black"/>
                <a:cs typeface="Arial Black"/>
              </a:rPr>
              <a:t>i.e., </a:t>
            </a:r>
            <a:r>
              <a:rPr dirty="0" sz="3100" spc="-280">
                <a:latin typeface="Arial Black"/>
                <a:cs typeface="Arial Black"/>
              </a:rPr>
              <a:t>they </a:t>
            </a:r>
            <a:r>
              <a:rPr dirty="0" sz="3100" spc="-270">
                <a:latin typeface="Arial Black"/>
                <a:cs typeface="Arial Black"/>
              </a:rPr>
              <a:t>won't </a:t>
            </a:r>
            <a:r>
              <a:rPr dirty="0" sz="3100" spc="-220">
                <a:latin typeface="Arial Black"/>
                <a:cs typeface="Arial Black"/>
              </a:rPr>
              <a:t>enroll </a:t>
            </a:r>
            <a:r>
              <a:rPr dirty="0" sz="3100" spc="-210">
                <a:latin typeface="Arial Black"/>
                <a:cs typeface="Arial Black"/>
              </a:rPr>
              <a:t>in </a:t>
            </a:r>
            <a:r>
              <a:rPr dirty="0" sz="3100" spc="-260">
                <a:latin typeface="Arial Black"/>
                <a:cs typeface="Arial Black"/>
              </a:rPr>
              <a:t>the  </a:t>
            </a:r>
            <a:r>
              <a:rPr dirty="0" sz="3100" spc="-295">
                <a:latin typeface="Arial Black"/>
                <a:cs typeface="Arial Black"/>
              </a:rPr>
              <a:t>course.</a:t>
            </a:r>
            <a:endParaRPr sz="31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00">
              <a:latin typeface="Arial Black"/>
              <a:cs typeface="Arial Black"/>
            </a:endParaRPr>
          </a:p>
          <a:p>
            <a:pPr algn="just" marL="12700" marR="5080">
              <a:lnSpc>
                <a:spcPct val="114900"/>
              </a:lnSpc>
            </a:pPr>
            <a:r>
              <a:rPr dirty="0" sz="3100" spc="-370">
                <a:latin typeface="Arial Black"/>
                <a:cs typeface="Arial Black"/>
              </a:rPr>
              <a:t>Seems </a:t>
            </a:r>
            <a:r>
              <a:rPr dirty="0" sz="3100" spc="-320">
                <a:latin typeface="Arial Black"/>
                <a:cs typeface="Arial Black"/>
              </a:rPr>
              <a:t>like </a:t>
            </a:r>
            <a:r>
              <a:rPr dirty="0" sz="3100" spc="-260">
                <a:latin typeface="Arial Black"/>
                <a:cs typeface="Arial Black"/>
              </a:rPr>
              <a:t>the </a:t>
            </a:r>
            <a:r>
              <a:rPr dirty="0" sz="3100" spc="-295">
                <a:latin typeface="Arial Black"/>
                <a:cs typeface="Arial Black"/>
              </a:rPr>
              <a:t>customer </a:t>
            </a:r>
            <a:r>
              <a:rPr dirty="0" sz="3100" spc="-254">
                <a:latin typeface="Arial Black"/>
                <a:cs typeface="Arial Black"/>
              </a:rPr>
              <a:t>doesn't  </a:t>
            </a:r>
            <a:r>
              <a:rPr dirty="0" sz="3100" spc="-220">
                <a:latin typeface="Arial Black"/>
                <a:cs typeface="Arial Black"/>
              </a:rPr>
              <a:t>opt </a:t>
            </a:r>
            <a:r>
              <a:rPr dirty="0" sz="3100" spc="-160">
                <a:latin typeface="Arial Black"/>
                <a:cs typeface="Arial Black"/>
              </a:rPr>
              <a:t>for </a:t>
            </a:r>
            <a:r>
              <a:rPr dirty="0" sz="3100" spc="-310">
                <a:latin typeface="Arial Black"/>
                <a:cs typeface="Arial Black"/>
              </a:rPr>
              <a:t>receiving </a:t>
            </a:r>
            <a:r>
              <a:rPr dirty="0" sz="3100" spc="-305">
                <a:latin typeface="Arial Black"/>
                <a:cs typeface="Arial Black"/>
              </a:rPr>
              <a:t>emails </a:t>
            </a:r>
            <a:r>
              <a:rPr dirty="0" sz="3100" spc="-265">
                <a:latin typeface="Arial Black"/>
                <a:cs typeface="Arial Black"/>
              </a:rPr>
              <a:t>related  </a:t>
            </a:r>
            <a:r>
              <a:rPr dirty="0" sz="3100" spc="-240">
                <a:latin typeface="Arial Black"/>
                <a:cs typeface="Arial Black"/>
              </a:rPr>
              <a:t>to </a:t>
            </a:r>
            <a:r>
              <a:rPr dirty="0" sz="3100" spc="-260">
                <a:latin typeface="Arial Black"/>
                <a:cs typeface="Arial Black"/>
              </a:rPr>
              <a:t>the </a:t>
            </a:r>
            <a:r>
              <a:rPr dirty="0" sz="3100" spc="-310">
                <a:latin typeface="Arial Black"/>
                <a:cs typeface="Arial Black"/>
              </a:rPr>
              <a:t>course </a:t>
            </a:r>
            <a:r>
              <a:rPr dirty="0" sz="3100" spc="-250">
                <a:latin typeface="Arial Black"/>
                <a:cs typeface="Arial Black"/>
              </a:rPr>
              <a:t>after </a:t>
            </a:r>
            <a:r>
              <a:rPr dirty="0" sz="3100" spc="-270">
                <a:latin typeface="Arial Black"/>
                <a:cs typeface="Arial Black"/>
              </a:rPr>
              <a:t>looking </a:t>
            </a:r>
            <a:r>
              <a:rPr dirty="0" sz="3100" spc="-320">
                <a:latin typeface="Arial Black"/>
                <a:cs typeface="Arial Black"/>
              </a:rPr>
              <a:t>at  </a:t>
            </a:r>
            <a:r>
              <a:rPr dirty="0" sz="3100" spc="-210">
                <a:latin typeface="Arial Black"/>
                <a:cs typeface="Arial Black"/>
              </a:rPr>
              <a:t>"Don </a:t>
            </a:r>
            <a:r>
              <a:rPr dirty="0" sz="3100" spc="-245">
                <a:latin typeface="Arial Black"/>
                <a:cs typeface="Arial Black"/>
              </a:rPr>
              <a:t>Not</a:t>
            </a:r>
            <a:r>
              <a:rPr dirty="0" sz="3100" spc="-254">
                <a:latin typeface="Arial Black"/>
                <a:cs typeface="Arial Black"/>
              </a:rPr>
              <a:t> </a:t>
            </a:r>
            <a:r>
              <a:rPr dirty="0" sz="3100" spc="-305">
                <a:latin typeface="Arial Black"/>
                <a:cs typeface="Arial Black"/>
              </a:rPr>
              <a:t>Email".</a:t>
            </a:r>
            <a:endParaRPr sz="31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133556" y="653623"/>
            <a:ext cx="11153774" cy="6108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7843635"/>
            <a:ext cx="4394718" cy="24433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49528" y="7143414"/>
            <a:ext cx="1122680" cy="1398270"/>
          </a:xfrm>
          <a:custGeom>
            <a:avLst/>
            <a:gdLst/>
            <a:ahLst/>
            <a:cxnLst/>
            <a:rect l="l" t="t" r="r" b="b"/>
            <a:pathLst>
              <a:path w="1122680" h="1398270">
                <a:moveTo>
                  <a:pt x="109681" y="484013"/>
                </a:moveTo>
                <a:lnTo>
                  <a:pt x="105354" y="505297"/>
                </a:lnTo>
                <a:lnTo>
                  <a:pt x="93572" y="522726"/>
                </a:lnTo>
                <a:lnTo>
                  <a:pt x="76134" y="534503"/>
                </a:lnTo>
                <a:lnTo>
                  <a:pt x="54840" y="538828"/>
                </a:lnTo>
                <a:lnTo>
                  <a:pt x="33547" y="534580"/>
                </a:lnTo>
                <a:lnTo>
                  <a:pt x="16109" y="522931"/>
                </a:lnTo>
                <a:lnTo>
                  <a:pt x="4327" y="505528"/>
                </a:lnTo>
                <a:lnTo>
                  <a:pt x="0" y="484013"/>
                </a:lnTo>
                <a:lnTo>
                  <a:pt x="4327" y="462730"/>
                </a:lnTo>
                <a:lnTo>
                  <a:pt x="16109" y="445300"/>
                </a:lnTo>
                <a:lnTo>
                  <a:pt x="33547" y="433524"/>
                </a:lnTo>
                <a:lnTo>
                  <a:pt x="54840" y="429198"/>
                </a:lnTo>
                <a:lnTo>
                  <a:pt x="76134" y="433524"/>
                </a:lnTo>
                <a:lnTo>
                  <a:pt x="93572" y="445300"/>
                </a:lnTo>
                <a:lnTo>
                  <a:pt x="105354" y="462730"/>
                </a:lnTo>
                <a:lnTo>
                  <a:pt x="109681" y="484013"/>
                </a:lnTo>
                <a:close/>
              </a:path>
              <a:path w="1122680" h="1398270">
                <a:moveTo>
                  <a:pt x="109681" y="913760"/>
                </a:moveTo>
                <a:lnTo>
                  <a:pt x="105354" y="935044"/>
                </a:lnTo>
                <a:lnTo>
                  <a:pt x="93572" y="952473"/>
                </a:lnTo>
                <a:lnTo>
                  <a:pt x="76134" y="964250"/>
                </a:lnTo>
                <a:lnTo>
                  <a:pt x="54840" y="968575"/>
                </a:lnTo>
                <a:lnTo>
                  <a:pt x="33547" y="964250"/>
                </a:lnTo>
                <a:lnTo>
                  <a:pt x="16109" y="952473"/>
                </a:lnTo>
                <a:lnTo>
                  <a:pt x="4327" y="935044"/>
                </a:lnTo>
                <a:lnTo>
                  <a:pt x="0" y="913760"/>
                </a:lnTo>
                <a:lnTo>
                  <a:pt x="4327" y="892477"/>
                </a:lnTo>
                <a:lnTo>
                  <a:pt x="16109" y="875047"/>
                </a:lnTo>
                <a:lnTo>
                  <a:pt x="33547" y="863271"/>
                </a:lnTo>
                <a:lnTo>
                  <a:pt x="54840" y="858945"/>
                </a:lnTo>
                <a:lnTo>
                  <a:pt x="76134" y="863271"/>
                </a:lnTo>
                <a:lnTo>
                  <a:pt x="93572" y="875047"/>
                </a:lnTo>
                <a:lnTo>
                  <a:pt x="105354" y="892477"/>
                </a:lnTo>
                <a:lnTo>
                  <a:pt x="109681" y="913760"/>
                </a:lnTo>
                <a:close/>
              </a:path>
              <a:path w="1122680" h="1398270">
                <a:moveTo>
                  <a:pt x="109681" y="1342959"/>
                </a:moveTo>
                <a:lnTo>
                  <a:pt x="105354" y="1364243"/>
                </a:lnTo>
                <a:lnTo>
                  <a:pt x="93572" y="1381672"/>
                </a:lnTo>
                <a:lnTo>
                  <a:pt x="76134" y="1393448"/>
                </a:lnTo>
                <a:lnTo>
                  <a:pt x="54840" y="1397774"/>
                </a:lnTo>
                <a:lnTo>
                  <a:pt x="33547" y="1393448"/>
                </a:lnTo>
                <a:lnTo>
                  <a:pt x="16109" y="1381672"/>
                </a:lnTo>
                <a:lnTo>
                  <a:pt x="4327" y="1364243"/>
                </a:lnTo>
                <a:lnTo>
                  <a:pt x="0" y="1342959"/>
                </a:lnTo>
                <a:lnTo>
                  <a:pt x="4327" y="1321676"/>
                </a:lnTo>
                <a:lnTo>
                  <a:pt x="16109" y="1304246"/>
                </a:lnTo>
                <a:lnTo>
                  <a:pt x="33547" y="1292470"/>
                </a:lnTo>
                <a:lnTo>
                  <a:pt x="54840" y="1288144"/>
                </a:lnTo>
                <a:lnTo>
                  <a:pt x="76134" y="1292470"/>
                </a:lnTo>
                <a:lnTo>
                  <a:pt x="93572" y="1304246"/>
                </a:lnTo>
                <a:lnTo>
                  <a:pt x="105354" y="1321676"/>
                </a:lnTo>
                <a:lnTo>
                  <a:pt x="109681" y="1342959"/>
                </a:lnTo>
                <a:close/>
              </a:path>
              <a:path w="1122680" h="1398270">
                <a:moveTo>
                  <a:pt x="109681" y="54814"/>
                </a:moveTo>
                <a:lnTo>
                  <a:pt x="105354" y="76098"/>
                </a:lnTo>
                <a:lnTo>
                  <a:pt x="93572" y="93527"/>
                </a:lnTo>
                <a:lnTo>
                  <a:pt x="76134" y="105304"/>
                </a:lnTo>
                <a:lnTo>
                  <a:pt x="54840" y="109629"/>
                </a:lnTo>
                <a:lnTo>
                  <a:pt x="33547" y="105304"/>
                </a:lnTo>
                <a:lnTo>
                  <a:pt x="16109" y="93527"/>
                </a:lnTo>
                <a:lnTo>
                  <a:pt x="4327" y="76098"/>
                </a:lnTo>
                <a:lnTo>
                  <a:pt x="0" y="54814"/>
                </a:lnTo>
                <a:lnTo>
                  <a:pt x="4327" y="33531"/>
                </a:lnTo>
                <a:lnTo>
                  <a:pt x="16109" y="16101"/>
                </a:lnTo>
                <a:lnTo>
                  <a:pt x="33547" y="4325"/>
                </a:lnTo>
                <a:lnTo>
                  <a:pt x="54840" y="0"/>
                </a:lnTo>
                <a:lnTo>
                  <a:pt x="76134" y="4325"/>
                </a:lnTo>
                <a:lnTo>
                  <a:pt x="93572" y="16101"/>
                </a:lnTo>
                <a:lnTo>
                  <a:pt x="105354" y="33531"/>
                </a:lnTo>
                <a:lnTo>
                  <a:pt x="109681" y="54814"/>
                </a:lnTo>
                <a:close/>
              </a:path>
              <a:path w="1122680" h="1398270">
                <a:moveTo>
                  <a:pt x="616411" y="484013"/>
                </a:moveTo>
                <a:lnTo>
                  <a:pt x="612084" y="505297"/>
                </a:lnTo>
                <a:lnTo>
                  <a:pt x="600302" y="522726"/>
                </a:lnTo>
                <a:lnTo>
                  <a:pt x="582864" y="534503"/>
                </a:lnTo>
                <a:lnTo>
                  <a:pt x="561570" y="538828"/>
                </a:lnTo>
                <a:lnTo>
                  <a:pt x="540277" y="534580"/>
                </a:lnTo>
                <a:lnTo>
                  <a:pt x="522839" y="522931"/>
                </a:lnTo>
                <a:lnTo>
                  <a:pt x="511057" y="505528"/>
                </a:lnTo>
                <a:lnTo>
                  <a:pt x="506729" y="484013"/>
                </a:lnTo>
                <a:lnTo>
                  <a:pt x="511057" y="462730"/>
                </a:lnTo>
                <a:lnTo>
                  <a:pt x="522839" y="445300"/>
                </a:lnTo>
                <a:lnTo>
                  <a:pt x="540277" y="433524"/>
                </a:lnTo>
                <a:lnTo>
                  <a:pt x="561570" y="429198"/>
                </a:lnTo>
                <a:lnTo>
                  <a:pt x="582864" y="433524"/>
                </a:lnTo>
                <a:lnTo>
                  <a:pt x="600302" y="445300"/>
                </a:lnTo>
                <a:lnTo>
                  <a:pt x="612084" y="462730"/>
                </a:lnTo>
                <a:lnTo>
                  <a:pt x="616411" y="484013"/>
                </a:lnTo>
                <a:close/>
              </a:path>
              <a:path w="1122680" h="1398270">
                <a:moveTo>
                  <a:pt x="616411" y="913760"/>
                </a:moveTo>
                <a:lnTo>
                  <a:pt x="612084" y="935044"/>
                </a:lnTo>
                <a:lnTo>
                  <a:pt x="600302" y="952473"/>
                </a:lnTo>
                <a:lnTo>
                  <a:pt x="582864" y="964250"/>
                </a:lnTo>
                <a:lnTo>
                  <a:pt x="561570" y="968575"/>
                </a:lnTo>
                <a:lnTo>
                  <a:pt x="540277" y="964250"/>
                </a:lnTo>
                <a:lnTo>
                  <a:pt x="522839" y="952473"/>
                </a:lnTo>
                <a:lnTo>
                  <a:pt x="511057" y="935044"/>
                </a:lnTo>
                <a:lnTo>
                  <a:pt x="506729" y="913760"/>
                </a:lnTo>
                <a:lnTo>
                  <a:pt x="511057" y="892477"/>
                </a:lnTo>
                <a:lnTo>
                  <a:pt x="522839" y="875047"/>
                </a:lnTo>
                <a:lnTo>
                  <a:pt x="540277" y="863271"/>
                </a:lnTo>
                <a:lnTo>
                  <a:pt x="561570" y="858945"/>
                </a:lnTo>
                <a:lnTo>
                  <a:pt x="582864" y="863271"/>
                </a:lnTo>
                <a:lnTo>
                  <a:pt x="600302" y="875047"/>
                </a:lnTo>
                <a:lnTo>
                  <a:pt x="612084" y="892477"/>
                </a:lnTo>
                <a:lnTo>
                  <a:pt x="616411" y="913760"/>
                </a:lnTo>
                <a:close/>
              </a:path>
              <a:path w="1122680" h="1398270">
                <a:moveTo>
                  <a:pt x="616411" y="1342959"/>
                </a:moveTo>
                <a:lnTo>
                  <a:pt x="612084" y="1364243"/>
                </a:lnTo>
                <a:lnTo>
                  <a:pt x="600302" y="1381672"/>
                </a:lnTo>
                <a:lnTo>
                  <a:pt x="582864" y="1393448"/>
                </a:lnTo>
                <a:lnTo>
                  <a:pt x="561570" y="1397774"/>
                </a:lnTo>
                <a:lnTo>
                  <a:pt x="540277" y="1393448"/>
                </a:lnTo>
                <a:lnTo>
                  <a:pt x="522839" y="1381672"/>
                </a:lnTo>
                <a:lnTo>
                  <a:pt x="511057" y="1364243"/>
                </a:lnTo>
                <a:lnTo>
                  <a:pt x="506729" y="1342959"/>
                </a:lnTo>
                <a:lnTo>
                  <a:pt x="511057" y="1321676"/>
                </a:lnTo>
                <a:lnTo>
                  <a:pt x="522839" y="1304246"/>
                </a:lnTo>
                <a:lnTo>
                  <a:pt x="540277" y="1292470"/>
                </a:lnTo>
                <a:lnTo>
                  <a:pt x="561570" y="1288144"/>
                </a:lnTo>
                <a:lnTo>
                  <a:pt x="582864" y="1292470"/>
                </a:lnTo>
                <a:lnTo>
                  <a:pt x="600302" y="1304246"/>
                </a:lnTo>
                <a:lnTo>
                  <a:pt x="612084" y="1321676"/>
                </a:lnTo>
                <a:lnTo>
                  <a:pt x="616411" y="1342959"/>
                </a:lnTo>
                <a:close/>
              </a:path>
              <a:path w="1122680" h="1398270">
                <a:moveTo>
                  <a:pt x="616411" y="54814"/>
                </a:moveTo>
                <a:lnTo>
                  <a:pt x="612084" y="76098"/>
                </a:lnTo>
                <a:lnTo>
                  <a:pt x="600302" y="93527"/>
                </a:lnTo>
                <a:lnTo>
                  <a:pt x="582864" y="105304"/>
                </a:lnTo>
                <a:lnTo>
                  <a:pt x="561570" y="109629"/>
                </a:lnTo>
                <a:lnTo>
                  <a:pt x="540277" y="105304"/>
                </a:lnTo>
                <a:lnTo>
                  <a:pt x="522839" y="93527"/>
                </a:lnTo>
                <a:lnTo>
                  <a:pt x="511057" y="76098"/>
                </a:lnTo>
                <a:lnTo>
                  <a:pt x="506729" y="54814"/>
                </a:lnTo>
                <a:lnTo>
                  <a:pt x="511057" y="33531"/>
                </a:lnTo>
                <a:lnTo>
                  <a:pt x="522839" y="16101"/>
                </a:lnTo>
                <a:lnTo>
                  <a:pt x="540277" y="4325"/>
                </a:lnTo>
                <a:lnTo>
                  <a:pt x="561570" y="0"/>
                </a:lnTo>
                <a:lnTo>
                  <a:pt x="582864" y="4325"/>
                </a:lnTo>
                <a:lnTo>
                  <a:pt x="600302" y="16101"/>
                </a:lnTo>
                <a:lnTo>
                  <a:pt x="612084" y="33531"/>
                </a:lnTo>
                <a:lnTo>
                  <a:pt x="616411" y="54814"/>
                </a:lnTo>
                <a:close/>
              </a:path>
              <a:path w="1122680" h="1398270">
                <a:moveTo>
                  <a:pt x="1122593" y="484013"/>
                </a:moveTo>
                <a:lnTo>
                  <a:pt x="1118266" y="505297"/>
                </a:lnTo>
                <a:lnTo>
                  <a:pt x="1106483" y="522726"/>
                </a:lnTo>
                <a:lnTo>
                  <a:pt x="1089046" y="534503"/>
                </a:lnTo>
                <a:lnTo>
                  <a:pt x="1067752" y="538828"/>
                </a:lnTo>
                <a:lnTo>
                  <a:pt x="1046458" y="534580"/>
                </a:lnTo>
                <a:lnTo>
                  <a:pt x="1029021" y="522931"/>
                </a:lnTo>
                <a:lnTo>
                  <a:pt x="1017238" y="505528"/>
                </a:lnTo>
                <a:lnTo>
                  <a:pt x="1012911" y="484013"/>
                </a:lnTo>
                <a:lnTo>
                  <a:pt x="1017238" y="462730"/>
                </a:lnTo>
                <a:lnTo>
                  <a:pt x="1029021" y="445300"/>
                </a:lnTo>
                <a:lnTo>
                  <a:pt x="1046458" y="433524"/>
                </a:lnTo>
                <a:lnTo>
                  <a:pt x="1067752" y="429198"/>
                </a:lnTo>
                <a:lnTo>
                  <a:pt x="1089046" y="433524"/>
                </a:lnTo>
                <a:lnTo>
                  <a:pt x="1106483" y="445300"/>
                </a:lnTo>
                <a:lnTo>
                  <a:pt x="1118266" y="462730"/>
                </a:lnTo>
                <a:lnTo>
                  <a:pt x="1122593" y="484013"/>
                </a:lnTo>
                <a:close/>
              </a:path>
              <a:path w="1122680" h="1398270">
                <a:moveTo>
                  <a:pt x="1122593" y="913760"/>
                </a:moveTo>
                <a:lnTo>
                  <a:pt x="1118266" y="935044"/>
                </a:lnTo>
                <a:lnTo>
                  <a:pt x="1106483" y="952473"/>
                </a:lnTo>
                <a:lnTo>
                  <a:pt x="1089046" y="964250"/>
                </a:lnTo>
                <a:lnTo>
                  <a:pt x="1067752" y="968575"/>
                </a:lnTo>
                <a:lnTo>
                  <a:pt x="1046458" y="964250"/>
                </a:lnTo>
                <a:lnTo>
                  <a:pt x="1029021" y="952473"/>
                </a:lnTo>
                <a:lnTo>
                  <a:pt x="1017238" y="935044"/>
                </a:lnTo>
                <a:lnTo>
                  <a:pt x="1012911" y="913760"/>
                </a:lnTo>
                <a:lnTo>
                  <a:pt x="1017238" y="892477"/>
                </a:lnTo>
                <a:lnTo>
                  <a:pt x="1029021" y="875047"/>
                </a:lnTo>
                <a:lnTo>
                  <a:pt x="1046458" y="863271"/>
                </a:lnTo>
                <a:lnTo>
                  <a:pt x="1067752" y="858945"/>
                </a:lnTo>
                <a:lnTo>
                  <a:pt x="1089046" y="863271"/>
                </a:lnTo>
                <a:lnTo>
                  <a:pt x="1106483" y="875047"/>
                </a:lnTo>
                <a:lnTo>
                  <a:pt x="1118266" y="892477"/>
                </a:lnTo>
                <a:lnTo>
                  <a:pt x="1122593" y="913760"/>
                </a:lnTo>
                <a:close/>
              </a:path>
              <a:path w="1122680" h="1398270">
                <a:moveTo>
                  <a:pt x="1122593" y="1342959"/>
                </a:moveTo>
                <a:lnTo>
                  <a:pt x="1118266" y="1364243"/>
                </a:lnTo>
                <a:lnTo>
                  <a:pt x="1106483" y="1381672"/>
                </a:lnTo>
                <a:lnTo>
                  <a:pt x="1089046" y="1393448"/>
                </a:lnTo>
                <a:lnTo>
                  <a:pt x="1067752" y="1397774"/>
                </a:lnTo>
                <a:lnTo>
                  <a:pt x="1046458" y="1393448"/>
                </a:lnTo>
                <a:lnTo>
                  <a:pt x="1029021" y="1381672"/>
                </a:lnTo>
                <a:lnTo>
                  <a:pt x="1017238" y="1364243"/>
                </a:lnTo>
                <a:lnTo>
                  <a:pt x="1012911" y="1342959"/>
                </a:lnTo>
                <a:lnTo>
                  <a:pt x="1017238" y="1321676"/>
                </a:lnTo>
                <a:lnTo>
                  <a:pt x="1029021" y="1304246"/>
                </a:lnTo>
                <a:lnTo>
                  <a:pt x="1046458" y="1292470"/>
                </a:lnTo>
                <a:lnTo>
                  <a:pt x="1067752" y="1288144"/>
                </a:lnTo>
                <a:lnTo>
                  <a:pt x="1089046" y="1292470"/>
                </a:lnTo>
                <a:lnTo>
                  <a:pt x="1106483" y="1304246"/>
                </a:lnTo>
                <a:lnTo>
                  <a:pt x="1118266" y="1321676"/>
                </a:lnTo>
                <a:lnTo>
                  <a:pt x="1122593" y="1342959"/>
                </a:lnTo>
                <a:close/>
              </a:path>
              <a:path w="1122680" h="1398270">
                <a:moveTo>
                  <a:pt x="1122593" y="54814"/>
                </a:moveTo>
                <a:lnTo>
                  <a:pt x="1118266" y="76098"/>
                </a:lnTo>
                <a:lnTo>
                  <a:pt x="1106483" y="93527"/>
                </a:lnTo>
                <a:lnTo>
                  <a:pt x="1089046" y="105304"/>
                </a:lnTo>
                <a:lnTo>
                  <a:pt x="1067752" y="109629"/>
                </a:lnTo>
                <a:lnTo>
                  <a:pt x="1046458" y="105304"/>
                </a:lnTo>
                <a:lnTo>
                  <a:pt x="1029021" y="93527"/>
                </a:lnTo>
                <a:lnTo>
                  <a:pt x="1017238" y="76098"/>
                </a:lnTo>
                <a:lnTo>
                  <a:pt x="1012911" y="54814"/>
                </a:lnTo>
                <a:lnTo>
                  <a:pt x="1017238" y="33531"/>
                </a:lnTo>
                <a:lnTo>
                  <a:pt x="1029021" y="16101"/>
                </a:lnTo>
                <a:lnTo>
                  <a:pt x="1046458" y="4325"/>
                </a:lnTo>
                <a:lnTo>
                  <a:pt x="1067752" y="0"/>
                </a:lnTo>
                <a:lnTo>
                  <a:pt x="1089046" y="4325"/>
                </a:lnTo>
                <a:lnTo>
                  <a:pt x="1106483" y="16101"/>
                </a:lnTo>
                <a:lnTo>
                  <a:pt x="1118266" y="33531"/>
                </a:lnTo>
                <a:lnTo>
                  <a:pt x="1122593" y="54814"/>
                </a:lnTo>
                <a:close/>
              </a:path>
            </a:pathLst>
          </a:custGeom>
          <a:solidFill>
            <a:srgbClr val="0023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738634" y="9344660"/>
            <a:ext cx="3892550" cy="288290"/>
          </a:xfrm>
          <a:custGeom>
            <a:avLst/>
            <a:gdLst/>
            <a:ahLst/>
            <a:cxnLst/>
            <a:rect l="l" t="t" r="r" b="b"/>
            <a:pathLst>
              <a:path w="3892550" h="288290">
                <a:moveTo>
                  <a:pt x="16787" y="139581"/>
                </a:moveTo>
                <a:lnTo>
                  <a:pt x="8393" y="138750"/>
                </a:lnTo>
                <a:lnTo>
                  <a:pt x="0" y="128782"/>
                </a:lnTo>
                <a:lnTo>
                  <a:pt x="839" y="120475"/>
                </a:lnTo>
                <a:lnTo>
                  <a:pt x="62222" y="74807"/>
                </a:lnTo>
                <a:lnTo>
                  <a:pt x="114490" y="43253"/>
                </a:lnTo>
                <a:lnTo>
                  <a:pt x="163013" y="20828"/>
                </a:lnTo>
                <a:lnTo>
                  <a:pt x="208123" y="6699"/>
                </a:lnTo>
                <a:lnTo>
                  <a:pt x="250152" y="34"/>
                </a:lnTo>
                <a:lnTo>
                  <a:pt x="289433" y="0"/>
                </a:lnTo>
                <a:lnTo>
                  <a:pt x="326298" y="5764"/>
                </a:lnTo>
                <a:lnTo>
                  <a:pt x="361079" y="16493"/>
                </a:lnTo>
                <a:lnTo>
                  <a:pt x="377741" y="23991"/>
                </a:lnTo>
                <a:lnTo>
                  <a:pt x="265317" y="23991"/>
                </a:lnTo>
                <a:lnTo>
                  <a:pt x="224138" y="28609"/>
                </a:lnTo>
                <a:lnTo>
                  <a:pt x="179647" y="41107"/>
                </a:lnTo>
                <a:lnTo>
                  <a:pt x="131397" y="62440"/>
                </a:lnTo>
                <a:lnTo>
                  <a:pt x="78938" y="93562"/>
                </a:lnTo>
                <a:lnTo>
                  <a:pt x="21823" y="135427"/>
                </a:lnTo>
                <a:lnTo>
                  <a:pt x="16787" y="139581"/>
                </a:lnTo>
                <a:close/>
              </a:path>
              <a:path w="3892550" h="288290">
                <a:moveTo>
                  <a:pt x="851554" y="223604"/>
                </a:moveTo>
                <a:lnTo>
                  <a:pt x="748619" y="223604"/>
                </a:lnTo>
                <a:lnTo>
                  <a:pt x="789799" y="218986"/>
                </a:lnTo>
                <a:lnTo>
                  <a:pt x="834348" y="206462"/>
                </a:lnTo>
                <a:lnTo>
                  <a:pt x="882585" y="185129"/>
                </a:lnTo>
                <a:lnTo>
                  <a:pt x="934998" y="154034"/>
                </a:lnTo>
                <a:lnTo>
                  <a:pt x="992114" y="112168"/>
                </a:lnTo>
                <a:lnTo>
                  <a:pt x="997150" y="109676"/>
                </a:lnTo>
                <a:lnTo>
                  <a:pt x="1053079" y="72711"/>
                </a:lnTo>
                <a:lnTo>
                  <a:pt x="1104851" y="45919"/>
                </a:lnTo>
                <a:lnTo>
                  <a:pt x="1152824" y="28362"/>
                </a:lnTo>
                <a:lnTo>
                  <a:pt x="1197351" y="19103"/>
                </a:lnTo>
                <a:lnTo>
                  <a:pt x="1238789" y="17204"/>
                </a:lnTo>
                <a:lnTo>
                  <a:pt x="1277494" y="21729"/>
                </a:lnTo>
                <a:lnTo>
                  <a:pt x="1313820" y="31740"/>
                </a:lnTo>
                <a:lnTo>
                  <a:pt x="1334706" y="40605"/>
                </a:lnTo>
                <a:lnTo>
                  <a:pt x="1223018" y="40605"/>
                </a:lnTo>
                <a:lnTo>
                  <a:pt x="1181838" y="45223"/>
                </a:lnTo>
                <a:lnTo>
                  <a:pt x="1137348" y="57721"/>
                </a:lnTo>
                <a:lnTo>
                  <a:pt x="1089098" y="79053"/>
                </a:lnTo>
                <a:lnTo>
                  <a:pt x="1036639" y="110175"/>
                </a:lnTo>
                <a:lnTo>
                  <a:pt x="979524" y="152041"/>
                </a:lnTo>
                <a:lnTo>
                  <a:pt x="977845" y="153702"/>
                </a:lnTo>
                <a:lnTo>
                  <a:pt x="976166" y="153702"/>
                </a:lnTo>
                <a:lnTo>
                  <a:pt x="974487" y="154533"/>
                </a:lnTo>
                <a:lnTo>
                  <a:pt x="921058" y="189959"/>
                </a:lnTo>
                <a:lnTo>
                  <a:pt x="871375" y="216055"/>
                </a:lnTo>
                <a:lnTo>
                  <a:pt x="851554" y="223604"/>
                </a:lnTo>
                <a:close/>
              </a:path>
              <a:path w="3892550" h="288290">
                <a:moveTo>
                  <a:pt x="741987" y="246737"/>
                </a:moveTo>
                <a:lnTo>
                  <a:pt x="694870" y="242168"/>
                </a:lnTo>
                <a:lnTo>
                  <a:pt x="651275" y="229570"/>
                </a:lnTo>
                <a:lnTo>
                  <a:pt x="610523" y="210603"/>
                </a:lnTo>
                <a:lnTo>
                  <a:pt x="571940" y="186929"/>
                </a:lnTo>
                <a:lnTo>
                  <a:pt x="534849" y="160209"/>
                </a:lnTo>
                <a:lnTo>
                  <a:pt x="498393" y="131963"/>
                </a:lnTo>
                <a:lnTo>
                  <a:pt x="467976" y="108275"/>
                </a:lnTo>
                <a:lnTo>
                  <a:pt x="437263" y="85683"/>
                </a:lnTo>
                <a:lnTo>
                  <a:pt x="373480" y="47869"/>
                </a:lnTo>
                <a:lnTo>
                  <a:pt x="303635" y="26298"/>
                </a:lnTo>
                <a:lnTo>
                  <a:pt x="265317" y="23991"/>
                </a:lnTo>
                <a:lnTo>
                  <a:pt x="377741" y="23991"/>
                </a:lnTo>
                <a:lnTo>
                  <a:pt x="425719" y="49520"/>
                </a:lnTo>
                <a:lnTo>
                  <a:pt x="486014" y="92420"/>
                </a:lnTo>
                <a:lnTo>
                  <a:pt x="506208" y="108295"/>
                </a:lnTo>
                <a:lnTo>
                  <a:pt x="545933" y="139300"/>
                </a:lnTo>
                <a:lnTo>
                  <a:pt x="576674" y="161912"/>
                </a:lnTo>
                <a:lnTo>
                  <a:pt x="640457" y="199727"/>
                </a:lnTo>
                <a:lnTo>
                  <a:pt x="710301" y="221298"/>
                </a:lnTo>
                <a:lnTo>
                  <a:pt x="748619" y="223604"/>
                </a:lnTo>
                <a:lnTo>
                  <a:pt x="851554" y="223604"/>
                </a:lnTo>
                <a:lnTo>
                  <a:pt x="825157" y="233659"/>
                </a:lnTo>
                <a:lnTo>
                  <a:pt x="782121" y="243607"/>
                </a:lnTo>
                <a:lnTo>
                  <a:pt x="741987" y="246737"/>
                </a:lnTo>
                <a:close/>
              </a:path>
              <a:path w="3892550" h="288290">
                <a:moveTo>
                  <a:pt x="1812443" y="239241"/>
                </a:moveTo>
                <a:lnTo>
                  <a:pt x="1679574" y="239241"/>
                </a:lnTo>
                <a:lnTo>
                  <a:pt x="1721090" y="239188"/>
                </a:lnTo>
                <a:lnTo>
                  <a:pt x="1765995" y="230984"/>
                </a:lnTo>
                <a:lnTo>
                  <a:pt x="1814817" y="213504"/>
                </a:lnTo>
                <a:lnTo>
                  <a:pt x="1868081" y="185626"/>
                </a:lnTo>
                <a:lnTo>
                  <a:pt x="1926313" y="146226"/>
                </a:lnTo>
                <a:lnTo>
                  <a:pt x="1927152" y="144565"/>
                </a:lnTo>
                <a:lnTo>
                  <a:pt x="1928831" y="142903"/>
                </a:lnTo>
                <a:lnTo>
                  <a:pt x="1985356" y="101224"/>
                </a:lnTo>
                <a:lnTo>
                  <a:pt x="2037813" y="69532"/>
                </a:lnTo>
                <a:lnTo>
                  <a:pt x="2086406" y="47039"/>
                </a:lnTo>
                <a:lnTo>
                  <a:pt x="2131591" y="32841"/>
                </a:lnTo>
                <a:lnTo>
                  <a:pt x="2173657" y="26111"/>
                </a:lnTo>
                <a:lnTo>
                  <a:pt x="2212933" y="26002"/>
                </a:lnTo>
                <a:lnTo>
                  <a:pt x="2249749" y="31670"/>
                </a:lnTo>
                <a:lnTo>
                  <a:pt x="2284435" y="42267"/>
                </a:lnTo>
                <a:lnTo>
                  <a:pt x="2301333" y="49810"/>
                </a:lnTo>
                <a:lnTo>
                  <a:pt x="2214180" y="49810"/>
                </a:lnTo>
                <a:lnTo>
                  <a:pt x="2172664" y="49901"/>
                </a:lnTo>
                <a:lnTo>
                  <a:pt x="2127759" y="58128"/>
                </a:lnTo>
                <a:lnTo>
                  <a:pt x="2078937" y="75620"/>
                </a:lnTo>
                <a:lnTo>
                  <a:pt x="2025673" y="103502"/>
                </a:lnTo>
                <a:lnTo>
                  <a:pt x="1967441" y="142903"/>
                </a:lnTo>
                <a:lnTo>
                  <a:pt x="1966602" y="144565"/>
                </a:lnTo>
                <a:lnTo>
                  <a:pt x="1964923" y="146226"/>
                </a:lnTo>
                <a:lnTo>
                  <a:pt x="1912984" y="184610"/>
                </a:lnTo>
                <a:lnTo>
                  <a:pt x="1864449" y="214618"/>
                </a:lnTo>
                <a:lnTo>
                  <a:pt x="1819086" y="236873"/>
                </a:lnTo>
                <a:lnTo>
                  <a:pt x="1812443" y="239241"/>
                </a:lnTo>
                <a:close/>
              </a:path>
              <a:path w="3892550" h="288290">
                <a:moveTo>
                  <a:pt x="1699688" y="263350"/>
                </a:moveTo>
                <a:lnTo>
                  <a:pt x="1652571" y="258782"/>
                </a:lnTo>
                <a:lnTo>
                  <a:pt x="1608975" y="246183"/>
                </a:lnTo>
                <a:lnTo>
                  <a:pt x="1568224" y="227216"/>
                </a:lnTo>
                <a:lnTo>
                  <a:pt x="1529641" y="203542"/>
                </a:lnTo>
                <a:lnTo>
                  <a:pt x="1492550" y="176822"/>
                </a:lnTo>
                <a:lnTo>
                  <a:pt x="1448809" y="142903"/>
                </a:lnTo>
                <a:lnTo>
                  <a:pt x="1425704" y="124909"/>
                </a:lnTo>
                <a:lnTo>
                  <a:pt x="1394964" y="102297"/>
                </a:lnTo>
                <a:lnTo>
                  <a:pt x="1331150" y="64470"/>
                </a:lnTo>
                <a:lnTo>
                  <a:pt x="1261336" y="42912"/>
                </a:lnTo>
                <a:lnTo>
                  <a:pt x="1223018" y="40605"/>
                </a:lnTo>
                <a:lnTo>
                  <a:pt x="1334706" y="40605"/>
                </a:lnTo>
                <a:lnTo>
                  <a:pt x="1380778" y="64482"/>
                </a:lnTo>
                <a:lnTo>
                  <a:pt x="1442455" y="107894"/>
                </a:lnTo>
                <a:lnTo>
                  <a:pt x="1504442" y="156542"/>
                </a:lnTo>
                <a:lnTo>
                  <a:pt x="1536896" y="180399"/>
                </a:lnTo>
                <a:lnTo>
                  <a:pt x="1570110" y="201720"/>
                </a:lnTo>
                <a:lnTo>
                  <a:pt x="1604610" y="219383"/>
                </a:lnTo>
                <a:lnTo>
                  <a:pt x="1640923" y="232265"/>
                </a:lnTo>
                <a:lnTo>
                  <a:pt x="1679574" y="239241"/>
                </a:lnTo>
                <a:lnTo>
                  <a:pt x="1812443" y="239241"/>
                </a:lnTo>
                <a:lnTo>
                  <a:pt x="1776659" y="251998"/>
                </a:lnTo>
                <a:lnTo>
                  <a:pt x="1736938" y="260616"/>
                </a:lnTo>
                <a:lnTo>
                  <a:pt x="1699688" y="263350"/>
                </a:lnTo>
                <a:close/>
              </a:path>
              <a:path w="3892550" h="288290">
                <a:moveTo>
                  <a:pt x="2776375" y="247694"/>
                </a:moveTo>
                <a:lnTo>
                  <a:pt x="2670736" y="247694"/>
                </a:lnTo>
                <a:lnTo>
                  <a:pt x="2711915" y="243076"/>
                </a:lnTo>
                <a:lnTo>
                  <a:pt x="2756406" y="230578"/>
                </a:lnTo>
                <a:lnTo>
                  <a:pt x="2804656" y="209245"/>
                </a:lnTo>
                <a:lnTo>
                  <a:pt x="2857115" y="178123"/>
                </a:lnTo>
                <a:lnTo>
                  <a:pt x="2914230" y="136258"/>
                </a:lnTo>
                <a:lnTo>
                  <a:pt x="2915070" y="135427"/>
                </a:lnTo>
                <a:lnTo>
                  <a:pt x="2918427" y="133766"/>
                </a:lnTo>
                <a:lnTo>
                  <a:pt x="2974340" y="96801"/>
                </a:lnTo>
                <a:lnTo>
                  <a:pt x="3026070" y="70008"/>
                </a:lnTo>
                <a:lnTo>
                  <a:pt x="3073983" y="52451"/>
                </a:lnTo>
                <a:lnTo>
                  <a:pt x="3118442" y="43192"/>
                </a:lnTo>
                <a:lnTo>
                  <a:pt x="3159811" y="41294"/>
                </a:lnTo>
                <a:lnTo>
                  <a:pt x="3198456" y="45819"/>
                </a:lnTo>
                <a:lnTo>
                  <a:pt x="3234740" y="55830"/>
                </a:lnTo>
                <a:lnTo>
                  <a:pt x="3257572" y="65525"/>
                </a:lnTo>
                <a:lnTo>
                  <a:pt x="3145135" y="65525"/>
                </a:lnTo>
                <a:lnTo>
                  <a:pt x="3103920" y="70153"/>
                </a:lnTo>
                <a:lnTo>
                  <a:pt x="3059465" y="82641"/>
                </a:lnTo>
                <a:lnTo>
                  <a:pt x="3011214" y="103973"/>
                </a:lnTo>
                <a:lnTo>
                  <a:pt x="2958756" y="135095"/>
                </a:lnTo>
                <a:lnTo>
                  <a:pt x="2901640" y="176961"/>
                </a:lnTo>
                <a:lnTo>
                  <a:pt x="2900801" y="177791"/>
                </a:lnTo>
                <a:lnTo>
                  <a:pt x="2897443" y="179453"/>
                </a:lnTo>
                <a:lnTo>
                  <a:pt x="2843691" y="214879"/>
                </a:lnTo>
                <a:lnTo>
                  <a:pt x="2793968" y="240975"/>
                </a:lnTo>
                <a:lnTo>
                  <a:pt x="2776375" y="247694"/>
                </a:lnTo>
                <a:close/>
              </a:path>
              <a:path w="3892550" h="288290">
                <a:moveTo>
                  <a:pt x="2664943" y="271657"/>
                </a:moveTo>
                <a:lnTo>
                  <a:pt x="2617826" y="267088"/>
                </a:lnTo>
                <a:lnTo>
                  <a:pt x="2574230" y="254490"/>
                </a:lnTo>
                <a:lnTo>
                  <a:pt x="2533479" y="235523"/>
                </a:lnTo>
                <a:lnTo>
                  <a:pt x="2494896" y="211849"/>
                </a:lnTo>
                <a:lnTo>
                  <a:pt x="2457805" y="185129"/>
                </a:lnTo>
                <a:lnTo>
                  <a:pt x="2403376" y="142903"/>
                </a:lnTo>
                <a:lnTo>
                  <a:pt x="2389312" y="131963"/>
                </a:lnTo>
                <a:lnTo>
                  <a:pt x="2356858" y="108275"/>
                </a:lnTo>
                <a:lnTo>
                  <a:pt x="2323644" y="87089"/>
                </a:lnTo>
                <a:lnTo>
                  <a:pt x="2289144" y="69532"/>
                </a:lnTo>
                <a:lnTo>
                  <a:pt x="2252831" y="56730"/>
                </a:lnTo>
                <a:lnTo>
                  <a:pt x="2214180" y="49810"/>
                </a:lnTo>
                <a:lnTo>
                  <a:pt x="2301333" y="49810"/>
                </a:lnTo>
                <a:lnTo>
                  <a:pt x="2348740" y="74866"/>
                </a:lnTo>
                <a:lnTo>
                  <a:pt x="2408488" y="117028"/>
                </a:lnTo>
                <a:lnTo>
                  <a:pt x="2468050" y="163390"/>
                </a:lnTo>
                <a:lnTo>
                  <a:pt x="2498790" y="186002"/>
                </a:lnTo>
                <a:lnTo>
                  <a:pt x="2562573" y="223816"/>
                </a:lnTo>
                <a:lnTo>
                  <a:pt x="2632418" y="245387"/>
                </a:lnTo>
                <a:lnTo>
                  <a:pt x="2670736" y="247694"/>
                </a:lnTo>
                <a:lnTo>
                  <a:pt x="2776375" y="247694"/>
                </a:lnTo>
                <a:lnTo>
                  <a:pt x="2747871" y="258579"/>
                </a:lnTo>
                <a:lnTo>
                  <a:pt x="2704997" y="268527"/>
                </a:lnTo>
                <a:lnTo>
                  <a:pt x="2664943" y="271657"/>
                </a:lnTo>
                <a:close/>
              </a:path>
              <a:path w="3892550" h="288290">
                <a:moveTo>
                  <a:pt x="3621804" y="288270"/>
                </a:moveTo>
                <a:lnTo>
                  <a:pt x="3574688" y="283702"/>
                </a:lnTo>
                <a:lnTo>
                  <a:pt x="3531092" y="271103"/>
                </a:lnTo>
                <a:lnTo>
                  <a:pt x="3490341" y="252136"/>
                </a:lnTo>
                <a:lnTo>
                  <a:pt x="3451758" y="228462"/>
                </a:lnTo>
                <a:lnTo>
                  <a:pt x="3414638" y="201720"/>
                </a:lnTo>
                <a:lnTo>
                  <a:pt x="3347821" y="149829"/>
                </a:lnTo>
                <a:lnTo>
                  <a:pt x="3317081" y="127217"/>
                </a:lnTo>
                <a:lnTo>
                  <a:pt x="3253298" y="89402"/>
                </a:lnTo>
                <a:lnTo>
                  <a:pt x="3183453" y="67832"/>
                </a:lnTo>
                <a:lnTo>
                  <a:pt x="3145135" y="65525"/>
                </a:lnTo>
                <a:lnTo>
                  <a:pt x="3257572" y="65525"/>
                </a:lnTo>
                <a:lnTo>
                  <a:pt x="3301683" y="88559"/>
                </a:lnTo>
                <a:lnTo>
                  <a:pt x="3363555" y="131984"/>
                </a:lnTo>
                <a:lnTo>
                  <a:pt x="3391373" y="153702"/>
                </a:lnTo>
                <a:lnTo>
                  <a:pt x="3424072" y="179172"/>
                </a:lnTo>
                <a:lnTo>
                  <a:pt x="3454812" y="201785"/>
                </a:lnTo>
                <a:lnTo>
                  <a:pt x="3518595" y="239599"/>
                </a:lnTo>
                <a:lnTo>
                  <a:pt x="3588440" y="261170"/>
                </a:lnTo>
                <a:lnTo>
                  <a:pt x="3626758" y="263477"/>
                </a:lnTo>
                <a:lnTo>
                  <a:pt x="3736479" y="263477"/>
                </a:lnTo>
                <a:lnTo>
                  <a:pt x="3698776" y="276918"/>
                </a:lnTo>
                <a:lnTo>
                  <a:pt x="3659054" y="285536"/>
                </a:lnTo>
                <a:lnTo>
                  <a:pt x="3621804" y="288270"/>
                </a:lnTo>
                <a:close/>
              </a:path>
              <a:path w="3892550" h="288290">
                <a:moveTo>
                  <a:pt x="3736479" y="263477"/>
                </a:moveTo>
                <a:lnTo>
                  <a:pt x="3626758" y="263477"/>
                </a:lnTo>
                <a:lnTo>
                  <a:pt x="3667938" y="258858"/>
                </a:lnTo>
                <a:lnTo>
                  <a:pt x="3712428" y="246360"/>
                </a:lnTo>
                <a:lnTo>
                  <a:pt x="3760678" y="225028"/>
                </a:lnTo>
                <a:lnTo>
                  <a:pt x="3813137" y="193906"/>
                </a:lnTo>
                <a:lnTo>
                  <a:pt x="3870253" y="152041"/>
                </a:lnTo>
                <a:lnTo>
                  <a:pt x="3875289" y="147887"/>
                </a:lnTo>
                <a:lnTo>
                  <a:pt x="3883682" y="148718"/>
                </a:lnTo>
                <a:lnTo>
                  <a:pt x="3887879" y="153702"/>
                </a:lnTo>
                <a:lnTo>
                  <a:pt x="3892076" y="159517"/>
                </a:lnTo>
                <a:lnTo>
                  <a:pt x="3891236" y="166993"/>
                </a:lnTo>
                <a:lnTo>
                  <a:pt x="3887040" y="171146"/>
                </a:lnTo>
                <a:lnTo>
                  <a:pt x="3835101" y="209530"/>
                </a:lnTo>
                <a:lnTo>
                  <a:pt x="3786566" y="239538"/>
                </a:lnTo>
                <a:lnTo>
                  <a:pt x="3741202" y="261793"/>
                </a:lnTo>
                <a:lnTo>
                  <a:pt x="3736479" y="263477"/>
                </a:lnTo>
                <a:close/>
              </a:path>
            </a:pathLst>
          </a:custGeom>
          <a:solidFill>
            <a:srgbClr val="0023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02714" y="1536763"/>
            <a:ext cx="152399" cy="1523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02714" y="4537138"/>
            <a:ext cx="152399" cy="1523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162084" y="1238942"/>
            <a:ext cx="5090795" cy="542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83210">
              <a:lnSpc>
                <a:spcPct val="115799"/>
              </a:lnSpc>
              <a:spcBef>
                <a:spcPts val="100"/>
              </a:spcBef>
              <a:tabLst>
                <a:tab pos="1468755" algn="l"/>
              </a:tabLst>
            </a:pPr>
            <a:r>
              <a:rPr dirty="0" sz="3400" spc="-330">
                <a:latin typeface="Arial Black"/>
                <a:cs typeface="Arial Black"/>
              </a:rPr>
              <a:t>8000+	</a:t>
            </a:r>
            <a:r>
              <a:rPr dirty="0" sz="3400" spc="-400">
                <a:latin typeface="Arial Black"/>
                <a:cs typeface="Arial Black"/>
              </a:rPr>
              <a:t>customers </a:t>
            </a:r>
            <a:r>
              <a:rPr dirty="0" sz="3400" spc="-440">
                <a:latin typeface="Arial Black"/>
                <a:cs typeface="Arial Black"/>
              </a:rPr>
              <a:t>with  </a:t>
            </a:r>
            <a:r>
              <a:rPr dirty="0" sz="3400" spc="-340">
                <a:latin typeface="Arial Black"/>
                <a:cs typeface="Arial Black"/>
              </a:rPr>
              <a:t>current </a:t>
            </a:r>
            <a:r>
              <a:rPr dirty="0" sz="3400" spc="-390">
                <a:latin typeface="Arial Black"/>
                <a:cs typeface="Arial Black"/>
              </a:rPr>
              <a:t>occupation </a:t>
            </a:r>
            <a:r>
              <a:rPr dirty="0" sz="3400" spc="-484">
                <a:latin typeface="Arial Black"/>
                <a:cs typeface="Arial Black"/>
              </a:rPr>
              <a:t>as  </a:t>
            </a:r>
            <a:r>
              <a:rPr dirty="0" sz="3400" spc="-370">
                <a:latin typeface="Arial Black"/>
                <a:cs typeface="Arial Black"/>
              </a:rPr>
              <a:t>"unemployed" </a:t>
            </a:r>
            <a:r>
              <a:rPr dirty="0" sz="3400" spc="-355">
                <a:latin typeface="Arial Black"/>
                <a:cs typeface="Arial Black"/>
              </a:rPr>
              <a:t>are  interested </a:t>
            </a:r>
            <a:r>
              <a:rPr dirty="0" sz="3400" spc="-315">
                <a:latin typeface="Arial Black"/>
                <a:cs typeface="Arial Black"/>
              </a:rPr>
              <a:t>in </a:t>
            </a:r>
            <a:r>
              <a:rPr dirty="0" sz="3400" spc="-375">
                <a:latin typeface="Arial Black"/>
                <a:cs typeface="Arial Black"/>
              </a:rPr>
              <a:t>this</a:t>
            </a:r>
            <a:r>
              <a:rPr dirty="0" sz="3400" spc="-160">
                <a:latin typeface="Arial Black"/>
                <a:cs typeface="Arial Black"/>
              </a:rPr>
              <a:t> </a:t>
            </a:r>
            <a:r>
              <a:rPr dirty="0" sz="3400" spc="-375">
                <a:latin typeface="Arial Black"/>
                <a:cs typeface="Arial Black"/>
              </a:rPr>
              <a:t>course.</a:t>
            </a:r>
            <a:endParaRPr sz="34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3350">
              <a:latin typeface="Arial Black"/>
              <a:cs typeface="Arial Black"/>
            </a:endParaRPr>
          </a:p>
          <a:p>
            <a:pPr marL="12700" marR="5080">
              <a:lnSpc>
                <a:spcPct val="115799"/>
              </a:lnSpc>
            </a:pPr>
            <a:r>
              <a:rPr dirty="0" sz="3400" spc="-555">
                <a:latin typeface="Arial Black"/>
                <a:cs typeface="Arial Black"/>
              </a:rPr>
              <a:t>As </a:t>
            </a:r>
            <a:r>
              <a:rPr dirty="0" sz="3400" spc="-285">
                <a:latin typeface="Arial Black"/>
                <a:cs typeface="Arial Black"/>
              </a:rPr>
              <a:t>per </a:t>
            </a:r>
            <a:r>
              <a:rPr dirty="0" sz="3400" spc="-350">
                <a:latin typeface="Arial Black"/>
                <a:cs typeface="Arial Black"/>
              </a:rPr>
              <a:t>the </a:t>
            </a:r>
            <a:r>
              <a:rPr dirty="0" sz="3400" spc="-340">
                <a:latin typeface="Arial Black"/>
                <a:cs typeface="Arial Black"/>
              </a:rPr>
              <a:t>current </a:t>
            </a:r>
            <a:r>
              <a:rPr dirty="0" sz="3400" spc="-415">
                <a:latin typeface="Arial Black"/>
                <a:cs typeface="Arial Black"/>
              </a:rPr>
              <a:t>status  </a:t>
            </a:r>
            <a:r>
              <a:rPr dirty="0" sz="3400" spc="-465">
                <a:latin typeface="Arial Black"/>
                <a:cs typeface="Arial Black"/>
              </a:rPr>
              <a:t>in"Tags", </a:t>
            </a:r>
            <a:r>
              <a:rPr dirty="0" sz="3400" spc="-390">
                <a:latin typeface="Arial Black"/>
                <a:cs typeface="Arial Black"/>
              </a:rPr>
              <a:t>most </a:t>
            </a:r>
            <a:r>
              <a:rPr dirty="0" sz="3400" spc="-295">
                <a:latin typeface="Arial Black"/>
                <a:cs typeface="Arial Black"/>
              </a:rPr>
              <a:t>of </a:t>
            </a:r>
            <a:r>
              <a:rPr dirty="0" sz="3400" spc="-365">
                <a:latin typeface="Arial Black"/>
                <a:cs typeface="Arial Black"/>
              </a:rPr>
              <a:t>them </a:t>
            </a:r>
            <a:r>
              <a:rPr dirty="0" sz="3400" spc="-465">
                <a:latin typeface="Arial Black"/>
                <a:cs typeface="Arial Black"/>
              </a:rPr>
              <a:t>will  </a:t>
            </a:r>
            <a:r>
              <a:rPr dirty="0" sz="3400" spc="-350">
                <a:latin typeface="Arial Black"/>
                <a:cs typeface="Arial Black"/>
              </a:rPr>
              <a:t>revert after </a:t>
            </a:r>
            <a:r>
              <a:rPr dirty="0" sz="3400" spc="-409">
                <a:latin typeface="Arial Black"/>
                <a:cs typeface="Arial Black"/>
              </a:rPr>
              <a:t>receiving </a:t>
            </a:r>
            <a:r>
              <a:rPr dirty="0" sz="3400" spc="-350">
                <a:latin typeface="Arial Black"/>
                <a:cs typeface="Arial Black"/>
              </a:rPr>
              <a:t>the  </a:t>
            </a:r>
            <a:r>
              <a:rPr dirty="0" sz="3400" spc="-405">
                <a:latin typeface="Arial Black"/>
                <a:cs typeface="Arial Black"/>
              </a:rPr>
              <a:t>mail</a:t>
            </a:r>
            <a:endParaRPr sz="3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790798" y="3271973"/>
            <a:ext cx="2489200" cy="4962525"/>
          </a:xfrm>
          <a:custGeom>
            <a:avLst/>
            <a:gdLst/>
            <a:ahLst/>
            <a:cxnLst/>
            <a:rect l="l" t="t" r="r" b="b"/>
            <a:pathLst>
              <a:path w="2489200" h="4962525">
                <a:moveTo>
                  <a:pt x="12699" y="2193434"/>
                </a:moveTo>
                <a:lnTo>
                  <a:pt x="12699" y="2764920"/>
                </a:lnTo>
                <a:lnTo>
                  <a:pt x="0" y="2717901"/>
                </a:lnTo>
                <a:lnTo>
                  <a:pt x="0" y="2240453"/>
                </a:lnTo>
                <a:lnTo>
                  <a:pt x="12699" y="2193434"/>
                </a:lnTo>
                <a:close/>
              </a:path>
              <a:path w="2489200" h="4962525">
                <a:moveTo>
                  <a:pt x="25399" y="2100190"/>
                </a:moveTo>
                <a:lnTo>
                  <a:pt x="25399" y="2858164"/>
                </a:lnTo>
                <a:lnTo>
                  <a:pt x="12699" y="2811677"/>
                </a:lnTo>
                <a:lnTo>
                  <a:pt x="12699" y="2146677"/>
                </a:lnTo>
                <a:lnTo>
                  <a:pt x="25399" y="2100190"/>
                </a:lnTo>
                <a:close/>
              </a:path>
              <a:path w="2489200" h="4962525">
                <a:moveTo>
                  <a:pt x="63499" y="2859825"/>
                </a:moveTo>
                <a:lnTo>
                  <a:pt x="63499" y="3041242"/>
                </a:lnTo>
                <a:lnTo>
                  <a:pt x="25399" y="2904372"/>
                </a:lnTo>
                <a:lnTo>
                  <a:pt x="25399" y="2527611"/>
                </a:lnTo>
                <a:lnTo>
                  <a:pt x="38099" y="2575818"/>
                </a:lnTo>
                <a:lnTo>
                  <a:pt x="38099" y="2718997"/>
                </a:lnTo>
                <a:lnTo>
                  <a:pt x="50799" y="2766212"/>
                </a:lnTo>
                <a:lnTo>
                  <a:pt x="50799" y="2813158"/>
                </a:lnTo>
                <a:lnTo>
                  <a:pt x="63499" y="2859825"/>
                </a:lnTo>
                <a:close/>
              </a:path>
              <a:path w="2489200" h="4962525">
                <a:moveTo>
                  <a:pt x="63499" y="1917112"/>
                </a:moveTo>
                <a:lnTo>
                  <a:pt x="63499" y="2098529"/>
                </a:lnTo>
                <a:lnTo>
                  <a:pt x="50799" y="2145196"/>
                </a:lnTo>
                <a:lnTo>
                  <a:pt x="50799" y="2192142"/>
                </a:lnTo>
                <a:lnTo>
                  <a:pt x="38099" y="2239357"/>
                </a:lnTo>
                <a:lnTo>
                  <a:pt x="38099" y="2382536"/>
                </a:lnTo>
                <a:lnTo>
                  <a:pt x="25399" y="2430743"/>
                </a:lnTo>
                <a:lnTo>
                  <a:pt x="25399" y="2053982"/>
                </a:lnTo>
                <a:lnTo>
                  <a:pt x="63499" y="1917112"/>
                </a:lnTo>
                <a:close/>
              </a:path>
              <a:path w="2489200" h="4962525">
                <a:moveTo>
                  <a:pt x="2476499" y="0"/>
                </a:moveTo>
                <a:lnTo>
                  <a:pt x="2476499" y="4960725"/>
                </a:lnTo>
                <a:lnTo>
                  <a:pt x="2463799" y="4962216"/>
                </a:lnTo>
                <a:lnTo>
                  <a:pt x="2425699" y="4961755"/>
                </a:lnTo>
                <a:lnTo>
                  <a:pt x="2374899" y="4960376"/>
                </a:lnTo>
                <a:lnTo>
                  <a:pt x="2324099" y="4958089"/>
                </a:lnTo>
                <a:lnTo>
                  <a:pt x="2273299" y="4954902"/>
                </a:lnTo>
                <a:lnTo>
                  <a:pt x="2235199" y="4950824"/>
                </a:lnTo>
                <a:lnTo>
                  <a:pt x="2184399" y="4945861"/>
                </a:lnTo>
                <a:lnTo>
                  <a:pt x="2133599" y="4940024"/>
                </a:lnTo>
                <a:lnTo>
                  <a:pt x="2095499" y="4933321"/>
                </a:lnTo>
                <a:lnTo>
                  <a:pt x="2044699" y="4925759"/>
                </a:lnTo>
                <a:lnTo>
                  <a:pt x="1993899" y="4917347"/>
                </a:lnTo>
                <a:lnTo>
                  <a:pt x="1955799" y="4908094"/>
                </a:lnTo>
                <a:lnTo>
                  <a:pt x="1904999" y="4898008"/>
                </a:lnTo>
                <a:lnTo>
                  <a:pt x="1866899" y="4887098"/>
                </a:lnTo>
                <a:lnTo>
                  <a:pt x="1816099" y="4875371"/>
                </a:lnTo>
                <a:lnTo>
                  <a:pt x="1777999" y="4862836"/>
                </a:lnTo>
                <a:lnTo>
                  <a:pt x="1727199" y="4849503"/>
                </a:lnTo>
                <a:lnTo>
                  <a:pt x="1689099" y="4835378"/>
                </a:lnTo>
                <a:lnTo>
                  <a:pt x="1638299" y="4820470"/>
                </a:lnTo>
                <a:lnTo>
                  <a:pt x="1600199" y="4804789"/>
                </a:lnTo>
                <a:lnTo>
                  <a:pt x="1562099" y="4788342"/>
                </a:lnTo>
                <a:lnTo>
                  <a:pt x="1511299" y="4771137"/>
                </a:lnTo>
                <a:lnTo>
                  <a:pt x="1473199" y="4753184"/>
                </a:lnTo>
                <a:lnTo>
                  <a:pt x="1435099" y="4734489"/>
                </a:lnTo>
                <a:lnTo>
                  <a:pt x="1396999" y="4715063"/>
                </a:lnTo>
                <a:lnTo>
                  <a:pt x="1358899" y="4694913"/>
                </a:lnTo>
                <a:lnTo>
                  <a:pt x="1308099" y="4674048"/>
                </a:lnTo>
                <a:lnTo>
                  <a:pt x="1269999" y="4652475"/>
                </a:lnTo>
                <a:lnTo>
                  <a:pt x="1231899" y="4630205"/>
                </a:lnTo>
                <a:lnTo>
                  <a:pt x="1193799" y="4607243"/>
                </a:lnTo>
                <a:lnTo>
                  <a:pt x="1155699" y="4583601"/>
                </a:lnTo>
                <a:lnTo>
                  <a:pt x="1117599" y="4559285"/>
                </a:lnTo>
                <a:lnTo>
                  <a:pt x="1079499" y="4534304"/>
                </a:lnTo>
                <a:lnTo>
                  <a:pt x="1041399" y="4508666"/>
                </a:lnTo>
                <a:lnTo>
                  <a:pt x="1003299" y="4482380"/>
                </a:lnTo>
                <a:lnTo>
                  <a:pt x="977899" y="4455455"/>
                </a:lnTo>
                <a:lnTo>
                  <a:pt x="939799" y="4427898"/>
                </a:lnTo>
                <a:lnTo>
                  <a:pt x="901699" y="4399718"/>
                </a:lnTo>
                <a:lnTo>
                  <a:pt x="863599" y="4370924"/>
                </a:lnTo>
                <a:lnTo>
                  <a:pt x="838199" y="4341523"/>
                </a:lnTo>
                <a:lnTo>
                  <a:pt x="800099" y="4311525"/>
                </a:lnTo>
                <a:lnTo>
                  <a:pt x="761999" y="4280938"/>
                </a:lnTo>
                <a:lnTo>
                  <a:pt x="736599" y="4249769"/>
                </a:lnTo>
                <a:lnTo>
                  <a:pt x="698499" y="4218028"/>
                </a:lnTo>
                <a:lnTo>
                  <a:pt x="673099" y="4185723"/>
                </a:lnTo>
                <a:lnTo>
                  <a:pt x="647699" y="4152862"/>
                </a:lnTo>
                <a:lnTo>
                  <a:pt x="609599" y="4119454"/>
                </a:lnTo>
                <a:lnTo>
                  <a:pt x="584199" y="4085507"/>
                </a:lnTo>
                <a:lnTo>
                  <a:pt x="558799" y="4051030"/>
                </a:lnTo>
                <a:lnTo>
                  <a:pt x="520699" y="4016030"/>
                </a:lnTo>
                <a:lnTo>
                  <a:pt x="495299" y="3980517"/>
                </a:lnTo>
                <a:lnTo>
                  <a:pt x="444499" y="3907982"/>
                </a:lnTo>
                <a:lnTo>
                  <a:pt x="393699" y="3833494"/>
                </a:lnTo>
                <a:lnTo>
                  <a:pt x="342899" y="3757118"/>
                </a:lnTo>
                <a:lnTo>
                  <a:pt x="330199" y="3718244"/>
                </a:lnTo>
                <a:lnTo>
                  <a:pt x="304799" y="3678923"/>
                </a:lnTo>
                <a:lnTo>
                  <a:pt x="253999" y="3598976"/>
                </a:lnTo>
                <a:lnTo>
                  <a:pt x="241299" y="3558366"/>
                </a:lnTo>
                <a:lnTo>
                  <a:pt x="215899" y="3517343"/>
                </a:lnTo>
                <a:lnTo>
                  <a:pt x="190499" y="3434092"/>
                </a:lnTo>
                <a:lnTo>
                  <a:pt x="165099" y="3391881"/>
                </a:lnTo>
                <a:lnTo>
                  <a:pt x="139699" y="3306329"/>
                </a:lnTo>
                <a:lnTo>
                  <a:pt x="114299" y="3263005"/>
                </a:lnTo>
                <a:lnTo>
                  <a:pt x="63499" y="3086253"/>
                </a:lnTo>
                <a:lnTo>
                  <a:pt x="63499" y="2906205"/>
                </a:lnTo>
                <a:lnTo>
                  <a:pt x="101599" y="3043533"/>
                </a:lnTo>
                <a:lnTo>
                  <a:pt x="101599" y="3088676"/>
                </a:lnTo>
                <a:lnTo>
                  <a:pt x="139699" y="3222083"/>
                </a:lnTo>
                <a:lnTo>
                  <a:pt x="165099" y="3265849"/>
                </a:lnTo>
                <a:lnTo>
                  <a:pt x="203199" y="3394914"/>
                </a:lnTo>
                <a:lnTo>
                  <a:pt x="228599" y="3437163"/>
                </a:lnTo>
                <a:lnTo>
                  <a:pt x="241299" y="3479011"/>
                </a:lnTo>
                <a:lnTo>
                  <a:pt x="266699" y="3520449"/>
                </a:lnTo>
                <a:lnTo>
                  <a:pt x="279399" y="3561468"/>
                </a:lnTo>
                <a:lnTo>
                  <a:pt x="304799" y="3602059"/>
                </a:lnTo>
                <a:lnTo>
                  <a:pt x="317499" y="3642215"/>
                </a:lnTo>
                <a:lnTo>
                  <a:pt x="368299" y="3721182"/>
                </a:lnTo>
                <a:lnTo>
                  <a:pt x="419099" y="3798300"/>
                </a:lnTo>
                <a:lnTo>
                  <a:pt x="469899" y="3873498"/>
                </a:lnTo>
                <a:lnTo>
                  <a:pt x="520699" y="3946706"/>
                </a:lnTo>
                <a:lnTo>
                  <a:pt x="546099" y="3982542"/>
                </a:lnTo>
                <a:lnTo>
                  <a:pt x="571499" y="4017855"/>
                </a:lnTo>
                <a:lnTo>
                  <a:pt x="596899" y="4052635"/>
                </a:lnTo>
                <a:lnTo>
                  <a:pt x="634999" y="4086873"/>
                </a:lnTo>
                <a:lnTo>
                  <a:pt x="660399" y="4120562"/>
                </a:lnTo>
                <a:lnTo>
                  <a:pt x="698499" y="4153692"/>
                </a:lnTo>
                <a:lnTo>
                  <a:pt x="723899" y="4186255"/>
                </a:lnTo>
                <a:lnTo>
                  <a:pt x="749299" y="4218241"/>
                </a:lnTo>
                <a:lnTo>
                  <a:pt x="787399" y="4249642"/>
                </a:lnTo>
                <a:lnTo>
                  <a:pt x="825499" y="4280450"/>
                </a:lnTo>
                <a:lnTo>
                  <a:pt x="850899" y="4310655"/>
                </a:lnTo>
                <a:lnTo>
                  <a:pt x="888999" y="4340249"/>
                </a:lnTo>
                <a:lnTo>
                  <a:pt x="927099" y="4369223"/>
                </a:lnTo>
                <a:lnTo>
                  <a:pt x="952499" y="4397568"/>
                </a:lnTo>
                <a:lnTo>
                  <a:pt x="990599" y="4425276"/>
                </a:lnTo>
                <a:lnTo>
                  <a:pt x="1028699" y="4452337"/>
                </a:lnTo>
                <a:lnTo>
                  <a:pt x="1066799" y="4478743"/>
                </a:lnTo>
                <a:lnTo>
                  <a:pt x="1104899" y="4504486"/>
                </a:lnTo>
                <a:lnTo>
                  <a:pt x="1142999" y="4529556"/>
                </a:lnTo>
                <a:lnTo>
                  <a:pt x="1181099" y="4553945"/>
                </a:lnTo>
                <a:lnTo>
                  <a:pt x="1219199" y="4577644"/>
                </a:lnTo>
                <a:lnTo>
                  <a:pt x="1257299" y="4600644"/>
                </a:lnTo>
                <a:lnTo>
                  <a:pt x="1295399" y="4622936"/>
                </a:lnTo>
                <a:lnTo>
                  <a:pt x="1333499" y="4644512"/>
                </a:lnTo>
                <a:lnTo>
                  <a:pt x="1371599" y="4665363"/>
                </a:lnTo>
                <a:lnTo>
                  <a:pt x="1409699" y="4685481"/>
                </a:lnTo>
                <a:lnTo>
                  <a:pt x="1460499" y="4704856"/>
                </a:lnTo>
                <a:lnTo>
                  <a:pt x="1498599" y="4723479"/>
                </a:lnTo>
                <a:lnTo>
                  <a:pt x="1536699" y="4741343"/>
                </a:lnTo>
                <a:lnTo>
                  <a:pt x="1587499" y="4758437"/>
                </a:lnTo>
                <a:lnTo>
                  <a:pt x="1625599" y="4774754"/>
                </a:lnTo>
                <a:lnTo>
                  <a:pt x="1663699" y="4790285"/>
                </a:lnTo>
                <a:lnTo>
                  <a:pt x="1714499" y="4805021"/>
                </a:lnTo>
                <a:lnTo>
                  <a:pt x="1752599" y="4818953"/>
                </a:lnTo>
                <a:lnTo>
                  <a:pt x="1803399" y="4832072"/>
                </a:lnTo>
                <a:lnTo>
                  <a:pt x="1841499" y="4844370"/>
                </a:lnTo>
                <a:lnTo>
                  <a:pt x="1892299" y="4855838"/>
                </a:lnTo>
                <a:lnTo>
                  <a:pt x="1930399" y="4866467"/>
                </a:lnTo>
                <a:lnTo>
                  <a:pt x="1981199" y="4876249"/>
                </a:lnTo>
                <a:lnTo>
                  <a:pt x="2031999" y="4885174"/>
                </a:lnTo>
                <a:lnTo>
                  <a:pt x="2070099" y="4893234"/>
                </a:lnTo>
                <a:lnTo>
                  <a:pt x="2120899" y="4900420"/>
                </a:lnTo>
                <a:lnTo>
                  <a:pt x="2171699" y="4906724"/>
                </a:lnTo>
                <a:lnTo>
                  <a:pt x="2209799" y="4912136"/>
                </a:lnTo>
                <a:lnTo>
                  <a:pt x="2260599" y="4916648"/>
                </a:lnTo>
                <a:lnTo>
                  <a:pt x="2349499" y="4922937"/>
                </a:lnTo>
                <a:lnTo>
                  <a:pt x="2400299" y="4924697"/>
                </a:lnTo>
                <a:lnTo>
                  <a:pt x="2451099" y="4925521"/>
                </a:lnTo>
                <a:lnTo>
                  <a:pt x="2451099" y="0"/>
                </a:lnTo>
                <a:lnTo>
                  <a:pt x="2476499" y="0"/>
                </a:lnTo>
                <a:close/>
              </a:path>
              <a:path w="2489200" h="4962525">
                <a:moveTo>
                  <a:pt x="2451099" y="0"/>
                </a:moveTo>
                <a:lnTo>
                  <a:pt x="2451099" y="32833"/>
                </a:lnTo>
                <a:lnTo>
                  <a:pt x="2400299" y="33658"/>
                </a:lnTo>
                <a:lnTo>
                  <a:pt x="2349499" y="35417"/>
                </a:lnTo>
                <a:lnTo>
                  <a:pt x="2260599" y="41706"/>
                </a:lnTo>
                <a:lnTo>
                  <a:pt x="2209799" y="46218"/>
                </a:lnTo>
                <a:lnTo>
                  <a:pt x="2171699" y="51630"/>
                </a:lnTo>
                <a:lnTo>
                  <a:pt x="2120899" y="57934"/>
                </a:lnTo>
                <a:lnTo>
                  <a:pt x="2070099" y="65120"/>
                </a:lnTo>
                <a:lnTo>
                  <a:pt x="2031999" y="73180"/>
                </a:lnTo>
                <a:lnTo>
                  <a:pt x="1981199" y="82105"/>
                </a:lnTo>
                <a:lnTo>
                  <a:pt x="1930399" y="91887"/>
                </a:lnTo>
                <a:lnTo>
                  <a:pt x="1892299" y="102516"/>
                </a:lnTo>
                <a:lnTo>
                  <a:pt x="1841499" y="113984"/>
                </a:lnTo>
                <a:lnTo>
                  <a:pt x="1803399" y="126282"/>
                </a:lnTo>
                <a:lnTo>
                  <a:pt x="1752599" y="139401"/>
                </a:lnTo>
                <a:lnTo>
                  <a:pt x="1714499" y="153333"/>
                </a:lnTo>
                <a:lnTo>
                  <a:pt x="1663699" y="168069"/>
                </a:lnTo>
                <a:lnTo>
                  <a:pt x="1625599" y="183600"/>
                </a:lnTo>
                <a:lnTo>
                  <a:pt x="1587499" y="199917"/>
                </a:lnTo>
                <a:lnTo>
                  <a:pt x="1536699" y="217011"/>
                </a:lnTo>
                <a:lnTo>
                  <a:pt x="1498599" y="234875"/>
                </a:lnTo>
                <a:lnTo>
                  <a:pt x="1460499" y="253498"/>
                </a:lnTo>
                <a:lnTo>
                  <a:pt x="1409699" y="272873"/>
                </a:lnTo>
                <a:lnTo>
                  <a:pt x="1371599" y="292991"/>
                </a:lnTo>
                <a:lnTo>
                  <a:pt x="1333499" y="313842"/>
                </a:lnTo>
                <a:lnTo>
                  <a:pt x="1295399" y="335418"/>
                </a:lnTo>
                <a:lnTo>
                  <a:pt x="1257299" y="357711"/>
                </a:lnTo>
                <a:lnTo>
                  <a:pt x="1219199" y="380711"/>
                </a:lnTo>
                <a:lnTo>
                  <a:pt x="1181099" y="404409"/>
                </a:lnTo>
                <a:lnTo>
                  <a:pt x="1142999" y="428798"/>
                </a:lnTo>
                <a:lnTo>
                  <a:pt x="1104899" y="453868"/>
                </a:lnTo>
                <a:lnTo>
                  <a:pt x="1066799" y="479611"/>
                </a:lnTo>
                <a:lnTo>
                  <a:pt x="1028699" y="506017"/>
                </a:lnTo>
                <a:lnTo>
                  <a:pt x="990599" y="533079"/>
                </a:lnTo>
                <a:lnTo>
                  <a:pt x="952499" y="560786"/>
                </a:lnTo>
                <a:lnTo>
                  <a:pt x="927099" y="589131"/>
                </a:lnTo>
                <a:lnTo>
                  <a:pt x="888999" y="618105"/>
                </a:lnTo>
                <a:lnTo>
                  <a:pt x="850899" y="647699"/>
                </a:lnTo>
                <a:lnTo>
                  <a:pt x="825499" y="677904"/>
                </a:lnTo>
                <a:lnTo>
                  <a:pt x="787399" y="708712"/>
                </a:lnTo>
                <a:lnTo>
                  <a:pt x="749299" y="740113"/>
                </a:lnTo>
                <a:lnTo>
                  <a:pt x="723899" y="772100"/>
                </a:lnTo>
                <a:lnTo>
                  <a:pt x="698499" y="804662"/>
                </a:lnTo>
                <a:lnTo>
                  <a:pt x="660399" y="837792"/>
                </a:lnTo>
                <a:lnTo>
                  <a:pt x="634999" y="871481"/>
                </a:lnTo>
                <a:lnTo>
                  <a:pt x="596899" y="905719"/>
                </a:lnTo>
                <a:lnTo>
                  <a:pt x="571499" y="940499"/>
                </a:lnTo>
                <a:lnTo>
                  <a:pt x="546099" y="975812"/>
                </a:lnTo>
                <a:lnTo>
                  <a:pt x="520699" y="1011648"/>
                </a:lnTo>
                <a:lnTo>
                  <a:pt x="469899" y="1084856"/>
                </a:lnTo>
                <a:lnTo>
                  <a:pt x="419099" y="1160054"/>
                </a:lnTo>
                <a:lnTo>
                  <a:pt x="368299" y="1237172"/>
                </a:lnTo>
                <a:lnTo>
                  <a:pt x="317499" y="1316139"/>
                </a:lnTo>
                <a:lnTo>
                  <a:pt x="304799" y="1356295"/>
                </a:lnTo>
                <a:lnTo>
                  <a:pt x="279399" y="1396886"/>
                </a:lnTo>
                <a:lnTo>
                  <a:pt x="266699" y="1437906"/>
                </a:lnTo>
                <a:lnTo>
                  <a:pt x="241299" y="1479343"/>
                </a:lnTo>
                <a:lnTo>
                  <a:pt x="228599" y="1521191"/>
                </a:lnTo>
                <a:lnTo>
                  <a:pt x="203199" y="1563440"/>
                </a:lnTo>
                <a:lnTo>
                  <a:pt x="165099" y="1692505"/>
                </a:lnTo>
                <a:lnTo>
                  <a:pt x="139699" y="1736271"/>
                </a:lnTo>
                <a:lnTo>
                  <a:pt x="101599" y="1869678"/>
                </a:lnTo>
                <a:lnTo>
                  <a:pt x="101599" y="1914821"/>
                </a:lnTo>
                <a:lnTo>
                  <a:pt x="63499" y="2052149"/>
                </a:lnTo>
                <a:lnTo>
                  <a:pt x="63499" y="1872102"/>
                </a:lnTo>
                <a:lnTo>
                  <a:pt x="114299" y="1695349"/>
                </a:lnTo>
                <a:lnTo>
                  <a:pt x="139699" y="1652025"/>
                </a:lnTo>
                <a:lnTo>
                  <a:pt x="165099" y="1566473"/>
                </a:lnTo>
                <a:lnTo>
                  <a:pt x="190499" y="1524262"/>
                </a:lnTo>
                <a:lnTo>
                  <a:pt x="215899" y="1441011"/>
                </a:lnTo>
                <a:lnTo>
                  <a:pt x="241299" y="1399989"/>
                </a:lnTo>
                <a:lnTo>
                  <a:pt x="253999" y="1359379"/>
                </a:lnTo>
                <a:lnTo>
                  <a:pt x="304799" y="1279431"/>
                </a:lnTo>
                <a:lnTo>
                  <a:pt x="330199" y="1240110"/>
                </a:lnTo>
                <a:lnTo>
                  <a:pt x="342899" y="1201236"/>
                </a:lnTo>
                <a:lnTo>
                  <a:pt x="393699" y="1124861"/>
                </a:lnTo>
                <a:lnTo>
                  <a:pt x="444499" y="1050372"/>
                </a:lnTo>
                <a:lnTo>
                  <a:pt x="495299" y="977838"/>
                </a:lnTo>
                <a:lnTo>
                  <a:pt x="520699" y="942324"/>
                </a:lnTo>
                <a:lnTo>
                  <a:pt x="558799" y="907324"/>
                </a:lnTo>
                <a:lnTo>
                  <a:pt x="584199" y="872847"/>
                </a:lnTo>
                <a:lnTo>
                  <a:pt x="609599" y="838900"/>
                </a:lnTo>
                <a:lnTo>
                  <a:pt x="647699" y="805492"/>
                </a:lnTo>
                <a:lnTo>
                  <a:pt x="673099" y="772631"/>
                </a:lnTo>
                <a:lnTo>
                  <a:pt x="698499" y="740326"/>
                </a:lnTo>
                <a:lnTo>
                  <a:pt x="736599" y="708585"/>
                </a:lnTo>
                <a:lnTo>
                  <a:pt x="761999" y="677416"/>
                </a:lnTo>
                <a:lnTo>
                  <a:pt x="800099" y="646829"/>
                </a:lnTo>
                <a:lnTo>
                  <a:pt x="838199" y="616831"/>
                </a:lnTo>
                <a:lnTo>
                  <a:pt x="863599" y="587430"/>
                </a:lnTo>
                <a:lnTo>
                  <a:pt x="901699" y="558636"/>
                </a:lnTo>
                <a:lnTo>
                  <a:pt x="939799" y="530456"/>
                </a:lnTo>
                <a:lnTo>
                  <a:pt x="977899" y="502899"/>
                </a:lnTo>
                <a:lnTo>
                  <a:pt x="1003299" y="475974"/>
                </a:lnTo>
                <a:lnTo>
                  <a:pt x="1041399" y="449688"/>
                </a:lnTo>
                <a:lnTo>
                  <a:pt x="1079499" y="424051"/>
                </a:lnTo>
                <a:lnTo>
                  <a:pt x="1117599" y="399070"/>
                </a:lnTo>
                <a:lnTo>
                  <a:pt x="1155699" y="374753"/>
                </a:lnTo>
                <a:lnTo>
                  <a:pt x="1193799" y="351111"/>
                </a:lnTo>
                <a:lnTo>
                  <a:pt x="1231899" y="328150"/>
                </a:lnTo>
                <a:lnTo>
                  <a:pt x="1269999" y="305879"/>
                </a:lnTo>
                <a:lnTo>
                  <a:pt x="1308099" y="284306"/>
                </a:lnTo>
                <a:lnTo>
                  <a:pt x="1358899" y="263441"/>
                </a:lnTo>
                <a:lnTo>
                  <a:pt x="1396999" y="243291"/>
                </a:lnTo>
                <a:lnTo>
                  <a:pt x="1435099" y="223865"/>
                </a:lnTo>
                <a:lnTo>
                  <a:pt x="1473199" y="205171"/>
                </a:lnTo>
                <a:lnTo>
                  <a:pt x="1511299" y="187217"/>
                </a:lnTo>
                <a:lnTo>
                  <a:pt x="1562099" y="170012"/>
                </a:lnTo>
                <a:lnTo>
                  <a:pt x="1600199" y="153565"/>
                </a:lnTo>
                <a:lnTo>
                  <a:pt x="1638299" y="137884"/>
                </a:lnTo>
                <a:lnTo>
                  <a:pt x="1689099" y="122976"/>
                </a:lnTo>
                <a:lnTo>
                  <a:pt x="1727199" y="108852"/>
                </a:lnTo>
                <a:lnTo>
                  <a:pt x="1777999" y="95518"/>
                </a:lnTo>
                <a:lnTo>
                  <a:pt x="1816099" y="82983"/>
                </a:lnTo>
                <a:lnTo>
                  <a:pt x="1866899" y="71257"/>
                </a:lnTo>
                <a:lnTo>
                  <a:pt x="1904999" y="60346"/>
                </a:lnTo>
                <a:lnTo>
                  <a:pt x="1955799" y="50260"/>
                </a:lnTo>
                <a:lnTo>
                  <a:pt x="1993899" y="41007"/>
                </a:lnTo>
                <a:lnTo>
                  <a:pt x="2044699" y="32595"/>
                </a:lnTo>
                <a:lnTo>
                  <a:pt x="2095499" y="25033"/>
                </a:lnTo>
                <a:lnTo>
                  <a:pt x="2133599" y="18330"/>
                </a:lnTo>
                <a:lnTo>
                  <a:pt x="2184399" y="12493"/>
                </a:lnTo>
                <a:lnTo>
                  <a:pt x="2235199" y="7530"/>
                </a:lnTo>
                <a:lnTo>
                  <a:pt x="2273299" y="3452"/>
                </a:lnTo>
                <a:lnTo>
                  <a:pt x="2324099" y="265"/>
                </a:lnTo>
                <a:lnTo>
                  <a:pt x="2336799" y="0"/>
                </a:lnTo>
                <a:lnTo>
                  <a:pt x="2451099" y="0"/>
                </a:lnTo>
                <a:close/>
              </a:path>
              <a:path w="2489200" h="4962525">
                <a:moveTo>
                  <a:pt x="2489199" y="7491"/>
                </a:moveTo>
                <a:lnTo>
                  <a:pt x="2489199" y="4950863"/>
                </a:lnTo>
                <a:lnTo>
                  <a:pt x="2476499" y="4956712"/>
                </a:lnTo>
                <a:lnTo>
                  <a:pt x="2476499" y="1643"/>
                </a:lnTo>
                <a:lnTo>
                  <a:pt x="2489199" y="74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763725" y="1713482"/>
            <a:ext cx="2495549" cy="49815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653850" y="4014905"/>
            <a:ext cx="1041400" cy="957580"/>
          </a:xfrm>
          <a:custGeom>
            <a:avLst/>
            <a:gdLst/>
            <a:ahLst/>
            <a:cxnLst/>
            <a:rect l="l" t="t" r="r" b="b"/>
            <a:pathLst>
              <a:path w="1041400" h="957579">
                <a:moveTo>
                  <a:pt x="0" y="846061"/>
                </a:moveTo>
                <a:lnTo>
                  <a:pt x="616932" y="0"/>
                </a:lnTo>
                <a:lnTo>
                  <a:pt x="1041155" y="957294"/>
                </a:lnTo>
                <a:lnTo>
                  <a:pt x="0" y="846061"/>
                </a:lnTo>
                <a:close/>
              </a:path>
            </a:pathLst>
          </a:custGeom>
          <a:solidFill>
            <a:srgbClr val="EB7D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223439" y="1031096"/>
            <a:ext cx="1285875" cy="1103630"/>
          </a:xfrm>
          <a:custGeom>
            <a:avLst/>
            <a:gdLst/>
            <a:ahLst/>
            <a:cxnLst/>
            <a:rect l="l" t="t" r="r" b="b"/>
            <a:pathLst>
              <a:path w="1285875" h="1103630">
                <a:moveTo>
                  <a:pt x="486207" y="381961"/>
                </a:moveTo>
                <a:lnTo>
                  <a:pt x="482791" y="398757"/>
                </a:lnTo>
                <a:lnTo>
                  <a:pt x="473489" y="412511"/>
                </a:lnTo>
                <a:lnTo>
                  <a:pt x="459723" y="421805"/>
                </a:lnTo>
                <a:lnTo>
                  <a:pt x="442912" y="425218"/>
                </a:lnTo>
                <a:lnTo>
                  <a:pt x="426101" y="421866"/>
                </a:lnTo>
                <a:lnTo>
                  <a:pt x="412335" y="412673"/>
                </a:lnTo>
                <a:lnTo>
                  <a:pt x="403033" y="398939"/>
                </a:lnTo>
                <a:lnTo>
                  <a:pt x="399617" y="381961"/>
                </a:lnTo>
                <a:lnTo>
                  <a:pt x="403033" y="365165"/>
                </a:lnTo>
                <a:lnTo>
                  <a:pt x="412335" y="351410"/>
                </a:lnTo>
                <a:lnTo>
                  <a:pt x="426101" y="342117"/>
                </a:lnTo>
                <a:lnTo>
                  <a:pt x="442912" y="338704"/>
                </a:lnTo>
                <a:lnTo>
                  <a:pt x="459723" y="342117"/>
                </a:lnTo>
                <a:lnTo>
                  <a:pt x="473489" y="351410"/>
                </a:lnTo>
                <a:lnTo>
                  <a:pt x="482791" y="365165"/>
                </a:lnTo>
                <a:lnTo>
                  <a:pt x="486207" y="381961"/>
                </a:lnTo>
                <a:close/>
              </a:path>
              <a:path w="1285875" h="1103630">
                <a:moveTo>
                  <a:pt x="486207" y="721098"/>
                </a:moveTo>
                <a:lnTo>
                  <a:pt x="482791" y="737893"/>
                </a:lnTo>
                <a:lnTo>
                  <a:pt x="473489" y="751648"/>
                </a:lnTo>
                <a:lnTo>
                  <a:pt x="459723" y="760941"/>
                </a:lnTo>
                <a:lnTo>
                  <a:pt x="442912" y="764355"/>
                </a:lnTo>
                <a:lnTo>
                  <a:pt x="426101" y="760941"/>
                </a:lnTo>
                <a:lnTo>
                  <a:pt x="412335" y="751648"/>
                </a:lnTo>
                <a:lnTo>
                  <a:pt x="403033" y="737893"/>
                </a:lnTo>
                <a:lnTo>
                  <a:pt x="399617" y="721098"/>
                </a:lnTo>
                <a:lnTo>
                  <a:pt x="403033" y="704302"/>
                </a:lnTo>
                <a:lnTo>
                  <a:pt x="412335" y="690547"/>
                </a:lnTo>
                <a:lnTo>
                  <a:pt x="426101" y="681254"/>
                </a:lnTo>
                <a:lnTo>
                  <a:pt x="442912" y="677840"/>
                </a:lnTo>
                <a:lnTo>
                  <a:pt x="459723" y="681254"/>
                </a:lnTo>
                <a:lnTo>
                  <a:pt x="473489" y="690547"/>
                </a:lnTo>
                <a:lnTo>
                  <a:pt x="482791" y="704302"/>
                </a:lnTo>
                <a:lnTo>
                  <a:pt x="486207" y="721098"/>
                </a:lnTo>
                <a:close/>
              </a:path>
              <a:path w="1285875" h="1103630">
                <a:moveTo>
                  <a:pt x="486207" y="1059802"/>
                </a:moveTo>
                <a:lnTo>
                  <a:pt x="482791" y="1076598"/>
                </a:lnTo>
                <a:lnTo>
                  <a:pt x="473489" y="1090352"/>
                </a:lnTo>
                <a:lnTo>
                  <a:pt x="459723" y="1099646"/>
                </a:lnTo>
                <a:lnTo>
                  <a:pt x="442912" y="1103059"/>
                </a:lnTo>
                <a:lnTo>
                  <a:pt x="426101" y="1099646"/>
                </a:lnTo>
                <a:lnTo>
                  <a:pt x="412335" y="1090352"/>
                </a:lnTo>
                <a:lnTo>
                  <a:pt x="403033" y="1076598"/>
                </a:lnTo>
                <a:lnTo>
                  <a:pt x="399617" y="1059802"/>
                </a:lnTo>
                <a:lnTo>
                  <a:pt x="403033" y="1043006"/>
                </a:lnTo>
                <a:lnTo>
                  <a:pt x="412335" y="1029251"/>
                </a:lnTo>
                <a:lnTo>
                  <a:pt x="426101" y="1019958"/>
                </a:lnTo>
                <a:lnTo>
                  <a:pt x="442912" y="1016544"/>
                </a:lnTo>
                <a:lnTo>
                  <a:pt x="459723" y="1019958"/>
                </a:lnTo>
                <a:lnTo>
                  <a:pt x="473489" y="1029251"/>
                </a:lnTo>
                <a:lnTo>
                  <a:pt x="482791" y="1043006"/>
                </a:lnTo>
                <a:lnTo>
                  <a:pt x="486207" y="1059802"/>
                </a:lnTo>
                <a:close/>
              </a:path>
              <a:path w="1285875" h="1103630">
                <a:moveTo>
                  <a:pt x="486207" y="43257"/>
                </a:moveTo>
                <a:lnTo>
                  <a:pt x="482791" y="60053"/>
                </a:lnTo>
                <a:lnTo>
                  <a:pt x="473489" y="73807"/>
                </a:lnTo>
                <a:lnTo>
                  <a:pt x="459723" y="83101"/>
                </a:lnTo>
                <a:lnTo>
                  <a:pt x="442912" y="86514"/>
                </a:lnTo>
                <a:lnTo>
                  <a:pt x="426101" y="83101"/>
                </a:lnTo>
                <a:lnTo>
                  <a:pt x="412335" y="73807"/>
                </a:lnTo>
                <a:lnTo>
                  <a:pt x="403033" y="60053"/>
                </a:lnTo>
                <a:lnTo>
                  <a:pt x="399617" y="43257"/>
                </a:lnTo>
                <a:lnTo>
                  <a:pt x="403033" y="26461"/>
                </a:lnTo>
                <a:lnTo>
                  <a:pt x="412335" y="12706"/>
                </a:lnTo>
                <a:lnTo>
                  <a:pt x="426101" y="3413"/>
                </a:lnTo>
                <a:lnTo>
                  <a:pt x="442912" y="0"/>
                </a:lnTo>
                <a:lnTo>
                  <a:pt x="459723" y="3413"/>
                </a:lnTo>
                <a:lnTo>
                  <a:pt x="473489" y="12706"/>
                </a:lnTo>
                <a:lnTo>
                  <a:pt x="482791" y="26461"/>
                </a:lnTo>
                <a:lnTo>
                  <a:pt x="486207" y="43257"/>
                </a:lnTo>
                <a:close/>
              </a:path>
              <a:path w="1285875" h="1103630">
                <a:moveTo>
                  <a:pt x="886257" y="381961"/>
                </a:moveTo>
                <a:lnTo>
                  <a:pt x="882841" y="398757"/>
                </a:lnTo>
                <a:lnTo>
                  <a:pt x="873539" y="412511"/>
                </a:lnTo>
                <a:lnTo>
                  <a:pt x="859773" y="421805"/>
                </a:lnTo>
                <a:lnTo>
                  <a:pt x="842962" y="425218"/>
                </a:lnTo>
                <a:lnTo>
                  <a:pt x="826151" y="421866"/>
                </a:lnTo>
                <a:lnTo>
                  <a:pt x="812385" y="412673"/>
                </a:lnTo>
                <a:lnTo>
                  <a:pt x="803083" y="398939"/>
                </a:lnTo>
                <a:lnTo>
                  <a:pt x="799667" y="381961"/>
                </a:lnTo>
                <a:lnTo>
                  <a:pt x="803083" y="365165"/>
                </a:lnTo>
                <a:lnTo>
                  <a:pt x="812385" y="351410"/>
                </a:lnTo>
                <a:lnTo>
                  <a:pt x="826151" y="342117"/>
                </a:lnTo>
                <a:lnTo>
                  <a:pt x="842962" y="338704"/>
                </a:lnTo>
                <a:lnTo>
                  <a:pt x="859773" y="342117"/>
                </a:lnTo>
                <a:lnTo>
                  <a:pt x="873539" y="351410"/>
                </a:lnTo>
                <a:lnTo>
                  <a:pt x="882841" y="365165"/>
                </a:lnTo>
                <a:lnTo>
                  <a:pt x="886257" y="381961"/>
                </a:lnTo>
                <a:close/>
              </a:path>
              <a:path w="1285875" h="1103630">
                <a:moveTo>
                  <a:pt x="886257" y="721098"/>
                </a:moveTo>
                <a:lnTo>
                  <a:pt x="882841" y="737893"/>
                </a:lnTo>
                <a:lnTo>
                  <a:pt x="873539" y="751648"/>
                </a:lnTo>
                <a:lnTo>
                  <a:pt x="859773" y="760941"/>
                </a:lnTo>
                <a:lnTo>
                  <a:pt x="842962" y="764355"/>
                </a:lnTo>
                <a:lnTo>
                  <a:pt x="826151" y="760941"/>
                </a:lnTo>
                <a:lnTo>
                  <a:pt x="812385" y="751648"/>
                </a:lnTo>
                <a:lnTo>
                  <a:pt x="803083" y="737893"/>
                </a:lnTo>
                <a:lnTo>
                  <a:pt x="799667" y="721098"/>
                </a:lnTo>
                <a:lnTo>
                  <a:pt x="803083" y="704302"/>
                </a:lnTo>
                <a:lnTo>
                  <a:pt x="812385" y="690547"/>
                </a:lnTo>
                <a:lnTo>
                  <a:pt x="826151" y="681254"/>
                </a:lnTo>
                <a:lnTo>
                  <a:pt x="842962" y="677840"/>
                </a:lnTo>
                <a:lnTo>
                  <a:pt x="859773" y="681254"/>
                </a:lnTo>
                <a:lnTo>
                  <a:pt x="873539" y="690547"/>
                </a:lnTo>
                <a:lnTo>
                  <a:pt x="882841" y="704302"/>
                </a:lnTo>
                <a:lnTo>
                  <a:pt x="886257" y="721098"/>
                </a:lnTo>
                <a:close/>
              </a:path>
              <a:path w="1285875" h="1103630">
                <a:moveTo>
                  <a:pt x="886257" y="1059802"/>
                </a:moveTo>
                <a:lnTo>
                  <a:pt x="882841" y="1076598"/>
                </a:lnTo>
                <a:lnTo>
                  <a:pt x="873539" y="1090352"/>
                </a:lnTo>
                <a:lnTo>
                  <a:pt x="859773" y="1099646"/>
                </a:lnTo>
                <a:lnTo>
                  <a:pt x="842962" y="1103059"/>
                </a:lnTo>
                <a:lnTo>
                  <a:pt x="826151" y="1099646"/>
                </a:lnTo>
                <a:lnTo>
                  <a:pt x="812385" y="1090352"/>
                </a:lnTo>
                <a:lnTo>
                  <a:pt x="803083" y="1076598"/>
                </a:lnTo>
                <a:lnTo>
                  <a:pt x="799667" y="1059802"/>
                </a:lnTo>
                <a:lnTo>
                  <a:pt x="803083" y="1043006"/>
                </a:lnTo>
                <a:lnTo>
                  <a:pt x="812385" y="1029251"/>
                </a:lnTo>
                <a:lnTo>
                  <a:pt x="826151" y="1019958"/>
                </a:lnTo>
                <a:lnTo>
                  <a:pt x="842962" y="1016544"/>
                </a:lnTo>
                <a:lnTo>
                  <a:pt x="859773" y="1019958"/>
                </a:lnTo>
                <a:lnTo>
                  <a:pt x="873539" y="1029251"/>
                </a:lnTo>
                <a:lnTo>
                  <a:pt x="882841" y="1043006"/>
                </a:lnTo>
                <a:lnTo>
                  <a:pt x="886257" y="1059802"/>
                </a:lnTo>
                <a:close/>
              </a:path>
              <a:path w="1285875" h="1103630">
                <a:moveTo>
                  <a:pt x="886257" y="43257"/>
                </a:moveTo>
                <a:lnTo>
                  <a:pt x="882841" y="60053"/>
                </a:lnTo>
                <a:lnTo>
                  <a:pt x="873539" y="73807"/>
                </a:lnTo>
                <a:lnTo>
                  <a:pt x="859773" y="83101"/>
                </a:lnTo>
                <a:lnTo>
                  <a:pt x="842962" y="86514"/>
                </a:lnTo>
                <a:lnTo>
                  <a:pt x="826151" y="83101"/>
                </a:lnTo>
                <a:lnTo>
                  <a:pt x="812385" y="73807"/>
                </a:lnTo>
                <a:lnTo>
                  <a:pt x="803083" y="60053"/>
                </a:lnTo>
                <a:lnTo>
                  <a:pt x="799667" y="43257"/>
                </a:lnTo>
                <a:lnTo>
                  <a:pt x="803083" y="26461"/>
                </a:lnTo>
                <a:lnTo>
                  <a:pt x="812385" y="12706"/>
                </a:lnTo>
                <a:lnTo>
                  <a:pt x="826151" y="3413"/>
                </a:lnTo>
                <a:lnTo>
                  <a:pt x="842962" y="0"/>
                </a:lnTo>
                <a:lnTo>
                  <a:pt x="859773" y="3413"/>
                </a:lnTo>
                <a:lnTo>
                  <a:pt x="873539" y="12706"/>
                </a:lnTo>
                <a:lnTo>
                  <a:pt x="882841" y="26461"/>
                </a:lnTo>
                <a:lnTo>
                  <a:pt x="886257" y="43257"/>
                </a:lnTo>
                <a:close/>
              </a:path>
              <a:path w="1285875" h="1103630">
                <a:moveTo>
                  <a:pt x="86590" y="381961"/>
                </a:moveTo>
                <a:lnTo>
                  <a:pt x="83174" y="398757"/>
                </a:lnTo>
                <a:lnTo>
                  <a:pt x="73872" y="412511"/>
                </a:lnTo>
                <a:lnTo>
                  <a:pt x="60106" y="421805"/>
                </a:lnTo>
                <a:lnTo>
                  <a:pt x="43295" y="425218"/>
                </a:lnTo>
                <a:lnTo>
                  <a:pt x="26484" y="421866"/>
                </a:lnTo>
                <a:lnTo>
                  <a:pt x="12718" y="412673"/>
                </a:lnTo>
                <a:lnTo>
                  <a:pt x="3416" y="398939"/>
                </a:lnTo>
                <a:lnTo>
                  <a:pt x="0" y="381961"/>
                </a:lnTo>
                <a:lnTo>
                  <a:pt x="3416" y="365165"/>
                </a:lnTo>
                <a:lnTo>
                  <a:pt x="12718" y="351410"/>
                </a:lnTo>
                <a:lnTo>
                  <a:pt x="26484" y="342117"/>
                </a:lnTo>
                <a:lnTo>
                  <a:pt x="43295" y="338704"/>
                </a:lnTo>
                <a:lnTo>
                  <a:pt x="60106" y="342117"/>
                </a:lnTo>
                <a:lnTo>
                  <a:pt x="73872" y="351410"/>
                </a:lnTo>
                <a:lnTo>
                  <a:pt x="83174" y="365165"/>
                </a:lnTo>
                <a:lnTo>
                  <a:pt x="86590" y="381961"/>
                </a:lnTo>
                <a:close/>
              </a:path>
              <a:path w="1285875" h="1103630">
                <a:moveTo>
                  <a:pt x="86590" y="721098"/>
                </a:moveTo>
                <a:lnTo>
                  <a:pt x="83174" y="737893"/>
                </a:lnTo>
                <a:lnTo>
                  <a:pt x="73872" y="751648"/>
                </a:lnTo>
                <a:lnTo>
                  <a:pt x="60106" y="760941"/>
                </a:lnTo>
                <a:lnTo>
                  <a:pt x="43295" y="764355"/>
                </a:lnTo>
                <a:lnTo>
                  <a:pt x="26484" y="760941"/>
                </a:lnTo>
                <a:lnTo>
                  <a:pt x="12718" y="751648"/>
                </a:lnTo>
                <a:lnTo>
                  <a:pt x="3416" y="737893"/>
                </a:lnTo>
                <a:lnTo>
                  <a:pt x="0" y="721098"/>
                </a:lnTo>
                <a:lnTo>
                  <a:pt x="3416" y="704302"/>
                </a:lnTo>
                <a:lnTo>
                  <a:pt x="12718" y="690547"/>
                </a:lnTo>
                <a:lnTo>
                  <a:pt x="26484" y="681254"/>
                </a:lnTo>
                <a:lnTo>
                  <a:pt x="43295" y="677840"/>
                </a:lnTo>
                <a:lnTo>
                  <a:pt x="60106" y="681254"/>
                </a:lnTo>
                <a:lnTo>
                  <a:pt x="73872" y="690547"/>
                </a:lnTo>
                <a:lnTo>
                  <a:pt x="83174" y="704302"/>
                </a:lnTo>
                <a:lnTo>
                  <a:pt x="86590" y="721098"/>
                </a:lnTo>
                <a:close/>
              </a:path>
              <a:path w="1285875" h="1103630">
                <a:moveTo>
                  <a:pt x="86590" y="1059802"/>
                </a:moveTo>
                <a:lnTo>
                  <a:pt x="83174" y="1076598"/>
                </a:lnTo>
                <a:lnTo>
                  <a:pt x="73872" y="1090352"/>
                </a:lnTo>
                <a:lnTo>
                  <a:pt x="60106" y="1099646"/>
                </a:lnTo>
                <a:lnTo>
                  <a:pt x="43295" y="1103059"/>
                </a:lnTo>
                <a:lnTo>
                  <a:pt x="26484" y="1099646"/>
                </a:lnTo>
                <a:lnTo>
                  <a:pt x="12718" y="1090352"/>
                </a:lnTo>
                <a:lnTo>
                  <a:pt x="3416" y="1076598"/>
                </a:lnTo>
                <a:lnTo>
                  <a:pt x="0" y="1059802"/>
                </a:lnTo>
                <a:lnTo>
                  <a:pt x="3416" y="1043006"/>
                </a:lnTo>
                <a:lnTo>
                  <a:pt x="12718" y="1029251"/>
                </a:lnTo>
                <a:lnTo>
                  <a:pt x="26484" y="1019958"/>
                </a:lnTo>
                <a:lnTo>
                  <a:pt x="43295" y="1016544"/>
                </a:lnTo>
                <a:lnTo>
                  <a:pt x="60106" y="1019958"/>
                </a:lnTo>
                <a:lnTo>
                  <a:pt x="73872" y="1029251"/>
                </a:lnTo>
                <a:lnTo>
                  <a:pt x="83174" y="1043006"/>
                </a:lnTo>
                <a:lnTo>
                  <a:pt x="86590" y="1059802"/>
                </a:lnTo>
                <a:close/>
              </a:path>
              <a:path w="1285875" h="1103630">
                <a:moveTo>
                  <a:pt x="86590" y="43257"/>
                </a:moveTo>
                <a:lnTo>
                  <a:pt x="83174" y="60053"/>
                </a:lnTo>
                <a:lnTo>
                  <a:pt x="73872" y="73807"/>
                </a:lnTo>
                <a:lnTo>
                  <a:pt x="60106" y="83101"/>
                </a:lnTo>
                <a:lnTo>
                  <a:pt x="43295" y="86514"/>
                </a:lnTo>
                <a:lnTo>
                  <a:pt x="26484" y="83101"/>
                </a:lnTo>
                <a:lnTo>
                  <a:pt x="12718" y="73807"/>
                </a:lnTo>
                <a:lnTo>
                  <a:pt x="3416" y="60053"/>
                </a:lnTo>
                <a:lnTo>
                  <a:pt x="0" y="43257"/>
                </a:lnTo>
                <a:lnTo>
                  <a:pt x="3416" y="26461"/>
                </a:lnTo>
                <a:lnTo>
                  <a:pt x="12718" y="12706"/>
                </a:lnTo>
                <a:lnTo>
                  <a:pt x="26484" y="3413"/>
                </a:lnTo>
                <a:lnTo>
                  <a:pt x="43295" y="0"/>
                </a:lnTo>
                <a:lnTo>
                  <a:pt x="60106" y="3413"/>
                </a:lnTo>
                <a:lnTo>
                  <a:pt x="73872" y="12706"/>
                </a:lnTo>
                <a:lnTo>
                  <a:pt x="83174" y="26461"/>
                </a:lnTo>
                <a:lnTo>
                  <a:pt x="86590" y="43257"/>
                </a:lnTo>
                <a:close/>
              </a:path>
              <a:path w="1285875" h="1103630">
                <a:moveTo>
                  <a:pt x="1285874" y="381961"/>
                </a:moveTo>
                <a:lnTo>
                  <a:pt x="1282458" y="398757"/>
                </a:lnTo>
                <a:lnTo>
                  <a:pt x="1273156" y="412511"/>
                </a:lnTo>
                <a:lnTo>
                  <a:pt x="1259390" y="421805"/>
                </a:lnTo>
                <a:lnTo>
                  <a:pt x="1242579" y="425218"/>
                </a:lnTo>
                <a:lnTo>
                  <a:pt x="1225768" y="421866"/>
                </a:lnTo>
                <a:lnTo>
                  <a:pt x="1212002" y="412673"/>
                </a:lnTo>
                <a:lnTo>
                  <a:pt x="1202700" y="398939"/>
                </a:lnTo>
                <a:lnTo>
                  <a:pt x="1199284" y="381961"/>
                </a:lnTo>
                <a:lnTo>
                  <a:pt x="1202700" y="365165"/>
                </a:lnTo>
                <a:lnTo>
                  <a:pt x="1212002" y="351410"/>
                </a:lnTo>
                <a:lnTo>
                  <a:pt x="1225768" y="342117"/>
                </a:lnTo>
                <a:lnTo>
                  <a:pt x="1242579" y="338704"/>
                </a:lnTo>
                <a:lnTo>
                  <a:pt x="1259390" y="342117"/>
                </a:lnTo>
                <a:lnTo>
                  <a:pt x="1273156" y="351410"/>
                </a:lnTo>
                <a:lnTo>
                  <a:pt x="1282458" y="365165"/>
                </a:lnTo>
                <a:lnTo>
                  <a:pt x="1285874" y="381961"/>
                </a:lnTo>
                <a:close/>
              </a:path>
              <a:path w="1285875" h="1103630">
                <a:moveTo>
                  <a:pt x="1285874" y="721098"/>
                </a:moveTo>
                <a:lnTo>
                  <a:pt x="1282458" y="737893"/>
                </a:lnTo>
                <a:lnTo>
                  <a:pt x="1273156" y="751648"/>
                </a:lnTo>
                <a:lnTo>
                  <a:pt x="1259390" y="760941"/>
                </a:lnTo>
                <a:lnTo>
                  <a:pt x="1242579" y="764355"/>
                </a:lnTo>
                <a:lnTo>
                  <a:pt x="1225768" y="760941"/>
                </a:lnTo>
                <a:lnTo>
                  <a:pt x="1212002" y="751648"/>
                </a:lnTo>
                <a:lnTo>
                  <a:pt x="1202700" y="737893"/>
                </a:lnTo>
                <a:lnTo>
                  <a:pt x="1199284" y="721098"/>
                </a:lnTo>
                <a:lnTo>
                  <a:pt x="1202700" y="704302"/>
                </a:lnTo>
                <a:lnTo>
                  <a:pt x="1212002" y="690547"/>
                </a:lnTo>
                <a:lnTo>
                  <a:pt x="1225768" y="681254"/>
                </a:lnTo>
                <a:lnTo>
                  <a:pt x="1242579" y="677840"/>
                </a:lnTo>
                <a:lnTo>
                  <a:pt x="1259390" y="681254"/>
                </a:lnTo>
                <a:lnTo>
                  <a:pt x="1273156" y="690547"/>
                </a:lnTo>
                <a:lnTo>
                  <a:pt x="1282458" y="704302"/>
                </a:lnTo>
                <a:lnTo>
                  <a:pt x="1285874" y="721098"/>
                </a:lnTo>
                <a:close/>
              </a:path>
              <a:path w="1285875" h="1103630">
                <a:moveTo>
                  <a:pt x="1285874" y="1059802"/>
                </a:moveTo>
                <a:lnTo>
                  <a:pt x="1282458" y="1076598"/>
                </a:lnTo>
                <a:lnTo>
                  <a:pt x="1273156" y="1090352"/>
                </a:lnTo>
                <a:lnTo>
                  <a:pt x="1259390" y="1099646"/>
                </a:lnTo>
                <a:lnTo>
                  <a:pt x="1242579" y="1103059"/>
                </a:lnTo>
                <a:lnTo>
                  <a:pt x="1225768" y="1099646"/>
                </a:lnTo>
                <a:lnTo>
                  <a:pt x="1212002" y="1090352"/>
                </a:lnTo>
                <a:lnTo>
                  <a:pt x="1202700" y="1076598"/>
                </a:lnTo>
                <a:lnTo>
                  <a:pt x="1199284" y="1059802"/>
                </a:lnTo>
                <a:lnTo>
                  <a:pt x="1202700" y="1043006"/>
                </a:lnTo>
                <a:lnTo>
                  <a:pt x="1212002" y="1029251"/>
                </a:lnTo>
                <a:lnTo>
                  <a:pt x="1225768" y="1019958"/>
                </a:lnTo>
                <a:lnTo>
                  <a:pt x="1242579" y="1016544"/>
                </a:lnTo>
                <a:lnTo>
                  <a:pt x="1259390" y="1019958"/>
                </a:lnTo>
                <a:lnTo>
                  <a:pt x="1273156" y="1029251"/>
                </a:lnTo>
                <a:lnTo>
                  <a:pt x="1282458" y="1043006"/>
                </a:lnTo>
                <a:lnTo>
                  <a:pt x="1285874" y="1059802"/>
                </a:lnTo>
                <a:close/>
              </a:path>
              <a:path w="1285875" h="1103630">
                <a:moveTo>
                  <a:pt x="1285874" y="43257"/>
                </a:moveTo>
                <a:lnTo>
                  <a:pt x="1282458" y="60053"/>
                </a:lnTo>
                <a:lnTo>
                  <a:pt x="1273156" y="73807"/>
                </a:lnTo>
                <a:lnTo>
                  <a:pt x="1259390" y="83101"/>
                </a:lnTo>
                <a:lnTo>
                  <a:pt x="1242579" y="86514"/>
                </a:lnTo>
                <a:lnTo>
                  <a:pt x="1225768" y="83101"/>
                </a:lnTo>
                <a:lnTo>
                  <a:pt x="1212002" y="73807"/>
                </a:lnTo>
                <a:lnTo>
                  <a:pt x="1202700" y="60053"/>
                </a:lnTo>
                <a:lnTo>
                  <a:pt x="1199284" y="43257"/>
                </a:lnTo>
                <a:lnTo>
                  <a:pt x="1202700" y="26461"/>
                </a:lnTo>
                <a:lnTo>
                  <a:pt x="1212002" y="12706"/>
                </a:lnTo>
                <a:lnTo>
                  <a:pt x="1225768" y="3413"/>
                </a:lnTo>
                <a:lnTo>
                  <a:pt x="1242579" y="0"/>
                </a:lnTo>
                <a:lnTo>
                  <a:pt x="1259390" y="3413"/>
                </a:lnTo>
                <a:lnTo>
                  <a:pt x="1273156" y="12706"/>
                </a:lnTo>
                <a:lnTo>
                  <a:pt x="1282458" y="26461"/>
                </a:lnTo>
                <a:lnTo>
                  <a:pt x="1285874" y="43257"/>
                </a:lnTo>
                <a:close/>
              </a:path>
            </a:pathLst>
          </a:custGeom>
          <a:solidFill>
            <a:srgbClr val="0023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113467" y="1391251"/>
            <a:ext cx="10779769" cy="53970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924050" y="7656698"/>
            <a:ext cx="1110043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415">
                <a:latin typeface="Arial Black"/>
                <a:cs typeface="Arial Black"/>
              </a:rPr>
              <a:t>Visibility </a:t>
            </a:r>
            <a:r>
              <a:rPr dirty="0" sz="3400" spc="-295">
                <a:latin typeface="Arial Black"/>
                <a:cs typeface="Arial Black"/>
              </a:rPr>
              <a:t>of </a:t>
            </a:r>
            <a:r>
              <a:rPr dirty="0" sz="3400" spc="-345">
                <a:latin typeface="Arial Black"/>
                <a:cs typeface="Arial Black"/>
              </a:rPr>
              <a:t>outliers </a:t>
            </a:r>
            <a:r>
              <a:rPr dirty="0" sz="3400" spc="-315">
                <a:latin typeface="Arial Black"/>
                <a:cs typeface="Arial Black"/>
              </a:rPr>
              <a:t>in </a:t>
            </a:r>
            <a:r>
              <a:rPr dirty="0" sz="3400" spc="-434">
                <a:latin typeface="Arial Black"/>
                <a:cs typeface="Arial Black"/>
              </a:rPr>
              <a:t>Total </a:t>
            </a:r>
            <a:r>
              <a:rPr dirty="0" sz="3400" spc="-465">
                <a:latin typeface="Arial Black"/>
                <a:cs typeface="Arial Black"/>
              </a:rPr>
              <a:t>Visits </a:t>
            </a:r>
            <a:r>
              <a:rPr dirty="0" sz="3400" spc="-330">
                <a:latin typeface="Arial Black"/>
                <a:cs typeface="Arial Black"/>
              </a:rPr>
              <a:t>and </a:t>
            </a:r>
            <a:r>
              <a:rPr dirty="0" sz="3400" spc="-459">
                <a:latin typeface="Arial Black"/>
                <a:cs typeface="Arial Black"/>
              </a:rPr>
              <a:t>Page </a:t>
            </a:r>
            <a:r>
              <a:rPr dirty="0" sz="3400" spc="-545">
                <a:latin typeface="Arial Black"/>
                <a:cs typeface="Arial Black"/>
              </a:rPr>
              <a:t>Views </a:t>
            </a:r>
            <a:r>
              <a:rPr dirty="0" sz="3400" spc="-285">
                <a:latin typeface="Arial Black"/>
                <a:cs typeface="Arial Black"/>
              </a:rPr>
              <a:t>per</a:t>
            </a:r>
            <a:r>
              <a:rPr dirty="0" sz="3400" spc="-855">
                <a:latin typeface="Arial Black"/>
                <a:cs typeface="Arial Black"/>
              </a:rPr>
              <a:t> </a:t>
            </a:r>
            <a:r>
              <a:rPr dirty="0" sz="3400" spc="-409">
                <a:latin typeface="Arial Black"/>
                <a:cs typeface="Arial Black"/>
              </a:rPr>
              <a:t>visit.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720107" y="202594"/>
            <a:ext cx="6978015" cy="817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-95">
                <a:solidFill>
                  <a:srgbClr val="000000"/>
                </a:solidFill>
              </a:rPr>
              <a:t>CHECKING</a:t>
            </a:r>
            <a:r>
              <a:rPr dirty="0" sz="5200" spc="459">
                <a:solidFill>
                  <a:srgbClr val="000000"/>
                </a:solidFill>
              </a:rPr>
              <a:t> </a:t>
            </a:r>
            <a:r>
              <a:rPr dirty="0" sz="5200" spc="-195">
                <a:solidFill>
                  <a:srgbClr val="000000"/>
                </a:solidFill>
              </a:rPr>
              <a:t>OUTLIERS</a:t>
            </a:r>
            <a:endParaRPr sz="5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2021-03-08T14:38:00Z</dcterms:created>
  <dcterms:modified xsi:type="dcterms:W3CDTF">2021-03-08T14:38:00Z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2021-03-08T00:00:00Z</vt:filetime>
  </property>
</Properties>
</file>